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61" r:id="rId4"/>
    <p:sldId id="272" r:id="rId5"/>
    <p:sldId id="281" r:id="rId6"/>
    <p:sldId id="265" r:id="rId7"/>
    <p:sldId id="277" r:id="rId8"/>
    <p:sldId id="266" r:id="rId9"/>
    <p:sldId id="283" r:id="rId10"/>
    <p:sldId id="273" r:id="rId11"/>
    <p:sldId id="288" r:id="rId12"/>
    <p:sldId id="267" r:id="rId13"/>
    <p:sldId id="286" r:id="rId14"/>
    <p:sldId id="289" r:id="rId15"/>
    <p:sldId id="279"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Jackson (Board of Commissioners)" initials="NC" lastIdx="8" clrIdx="0">
    <p:extLst>
      <p:ext uri="{19B8F6BF-5375-455C-9EA6-DF929625EA0E}">
        <p15:presenceInfo xmlns:p15="http://schemas.microsoft.com/office/powerpoint/2012/main" userId="S::nathan.jackson@cookcountyil.gov::79428952-fe61-497e-870d-52347482f104" providerId="AD"/>
      </p:ext>
    </p:extLst>
  </p:cmAuthor>
  <p:cmAuthor id="2" name="Julie Kaviar (Board of Commissioners)" initials="JC" lastIdx="9" clrIdx="1">
    <p:extLst>
      <p:ext uri="{19B8F6BF-5375-455C-9EA6-DF929625EA0E}">
        <p15:presenceInfo xmlns:p15="http://schemas.microsoft.com/office/powerpoint/2012/main" userId="S::julie.kaviar@cookcountyil.gov::f3bb16da-50f9-4376-a060-2612f5ab4acf" providerId="AD"/>
      </p:ext>
    </p:extLst>
  </p:cmAuthor>
  <p:cmAuthor id="3" name="Liz Polmanski (Board of Commissioners)" initials="LC" lastIdx="1" clrIdx="2">
    <p:extLst>
      <p:ext uri="{19B8F6BF-5375-455C-9EA6-DF929625EA0E}">
        <p15:presenceInfo xmlns:p15="http://schemas.microsoft.com/office/powerpoint/2012/main" userId="S::liz.polmanski@cookcountyil.gov::71c784e7-3783-4976-aeae-db0a5cbd269d" providerId="AD"/>
      </p:ext>
    </p:extLst>
  </p:cmAuthor>
  <p:cmAuthor id="4" name="Justin Koziatek (Board of Commissioners)" initials="JC" lastIdx="1" clrIdx="3">
    <p:extLst>
      <p:ext uri="{19B8F6BF-5375-455C-9EA6-DF929625EA0E}">
        <p15:presenceInfo xmlns:p15="http://schemas.microsoft.com/office/powerpoint/2012/main" userId="S::justin.koziatek@cookcountyil.gov::634a658c-2b55-45a2-ac8b-ae6dd576a8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1C29F-30E9-C000-0CFD-3843FAE57CA8}" v="11" dt="2021-04-27T20:05:18.700"/>
    <p1510:client id="{390CC29F-A026-C000-0CFD-34439CD5C55A}" v="1" dt="2021-04-26T14:31:09.854"/>
    <p1510:client id="{460CC29F-50D6-C000-0CFD-3A1D2F418C86}" v="274" dt="2021-04-26T14:42:46.677"/>
    <p1510:client id="{4FA7A992-363C-E20B-A743-EA1885937C43}" v="1" dt="2021-04-27T19:50:43.985"/>
    <p1510:client id="{6B51F27A-1438-B866-176E-FEEC0F7067F8}" v="949" dt="2021-04-27T19:44:50.524"/>
    <p1510:client id="{8866C29F-9008-C000-09E1-10D14C903B33}" v="2402" dt="2021-04-27T19:51:07.554"/>
    <p1510:client id="{B4F55C11-9CA5-0193-727F-80D308082725}" v="6035" dt="2021-04-27T16:47:34.775"/>
    <p1510:client id="{CBBAB09F-B0FF-B000-D293-A92C4FFE206E}" v="4" dt="2021-03-03T19:11:44.530"/>
    <p1510:client id="{F80FFB97-A8F2-D518-E491-AF6BC60389DD}" v="940" dt="2021-04-27T20:00:21.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Kaviar (Board of Commissioners)" userId="S::julie.kaviar@cookcountyil.gov::f3bb16da-50f9-4376-a060-2612f5ab4acf" providerId="AD" clId="Web-{B4F55C11-9CA5-0193-727F-80D308082725}"/>
    <pc:docChg chg="addSld delSld modSld sldOrd">
      <pc:chgData name="Julie Kaviar (Board of Commissioners)" userId="S::julie.kaviar@cookcountyil.gov::f3bb16da-50f9-4376-a060-2612f5ab4acf" providerId="AD" clId="Web-{B4F55C11-9CA5-0193-727F-80D308082725}" dt="2021-04-27T16:47:34.775" v="3163"/>
      <pc:docMkLst>
        <pc:docMk/>
      </pc:docMkLst>
      <pc:sldChg chg="addSp delSp modSp">
        <pc:chgData name="Julie Kaviar (Board of Commissioners)" userId="S::julie.kaviar@cookcountyil.gov::f3bb16da-50f9-4376-a060-2612f5ab4acf" providerId="AD" clId="Web-{B4F55C11-9CA5-0193-727F-80D308082725}" dt="2021-04-26T21:56:13.679" v="3096"/>
        <pc:sldMkLst>
          <pc:docMk/>
          <pc:sldMk cId="109857222" sldId="256"/>
        </pc:sldMkLst>
        <pc:spChg chg="add mod">
          <ac:chgData name="Julie Kaviar (Board of Commissioners)" userId="S::julie.kaviar@cookcountyil.gov::f3bb16da-50f9-4376-a060-2612f5ab4acf" providerId="AD" clId="Web-{B4F55C11-9CA5-0193-727F-80D308082725}" dt="2021-04-26T21:56:03.897" v="3090"/>
          <ac:spMkLst>
            <pc:docMk/>
            <pc:sldMk cId="109857222" sldId="256"/>
            <ac:spMk id="2" creationId="{74A228C8-7BF5-43F7-87DE-AECEFBA71CA0}"/>
          </ac:spMkLst>
        </pc:spChg>
        <pc:picChg chg="add del mod">
          <ac:chgData name="Julie Kaviar (Board of Commissioners)" userId="S::julie.kaviar@cookcountyil.gov::f3bb16da-50f9-4376-a060-2612f5ab4acf" providerId="AD" clId="Web-{B4F55C11-9CA5-0193-727F-80D308082725}" dt="2021-04-26T21:56:13.679" v="3096"/>
          <ac:picMkLst>
            <pc:docMk/>
            <pc:sldMk cId="109857222" sldId="256"/>
            <ac:picMk id="3" creationId="{C26736A4-B25E-44F8-B29B-8F1C892B556F}"/>
          </ac:picMkLst>
        </pc:picChg>
      </pc:sldChg>
      <pc:sldChg chg="del">
        <pc:chgData name="Julie Kaviar (Board of Commissioners)" userId="S::julie.kaviar@cookcountyil.gov::f3bb16da-50f9-4376-a060-2612f5ab4acf" providerId="AD" clId="Web-{B4F55C11-9CA5-0193-727F-80D308082725}" dt="2021-04-26T17:00:25.248" v="75"/>
        <pc:sldMkLst>
          <pc:docMk/>
          <pc:sldMk cId="573021786" sldId="258"/>
        </pc:sldMkLst>
      </pc:sldChg>
      <pc:sldChg chg="modSp">
        <pc:chgData name="Julie Kaviar (Board of Commissioners)" userId="S::julie.kaviar@cookcountyil.gov::f3bb16da-50f9-4376-a060-2612f5ab4acf" providerId="AD" clId="Web-{B4F55C11-9CA5-0193-727F-80D308082725}" dt="2021-04-26T21:52:22.911" v="3077" actId="20577"/>
        <pc:sldMkLst>
          <pc:docMk/>
          <pc:sldMk cId="3342441147" sldId="261"/>
        </pc:sldMkLst>
        <pc:spChg chg="mod">
          <ac:chgData name="Julie Kaviar (Board of Commissioners)" userId="S::julie.kaviar@cookcountyil.gov::f3bb16da-50f9-4376-a060-2612f5ab4acf" providerId="AD" clId="Web-{B4F55C11-9CA5-0193-727F-80D308082725}" dt="2021-04-26T21:52:22.911" v="3077" actId="20577"/>
          <ac:spMkLst>
            <pc:docMk/>
            <pc:sldMk cId="3342441147" sldId="261"/>
            <ac:spMk id="3" creationId="{234E6776-2C94-A644-9EA5-734D09EB6A23}"/>
          </ac:spMkLst>
        </pc:spChg>
      </pc:sldChg>
      <pc:sldChg chg="modSp del">
        <pc:chgData name="Julie Kaviar (Board of Commissioners)" userId="S::julie.kaviar@cookcountyil.gov::f3bb16da-50f9-4376-a060-2612f5ab4acf" providerId="AD" clId="Web-{B4F55C11-9CA5-0193-727F-80D308082725}" dt="2021-04-26T16:59:23.998" v="67"/>
        <pc:sldMkLst>
          <pc:docMk/>
          <pc:sldMk cId="1337678862" sldId="263"/>
        </pc:sldMkLst>
        <pc:spChg chg="mod">
          <ac:chgData name="Julie Kaviar (Board of Commissioners)" userId="S::julie.kaviar@cookcountyil.gov::f3bb16da-50f9-4376-a060-2612f5ab4acf" providerId="AD" clId="Web-{B4F55C11-9CA5-0193-727F-80D308082725}" dt="2021-04-26T16:59:23.513" v="66" actId="20577"/>
          <ac:spMkLst>
            <pc:docMk/>
            <pc:sldMk cId="1337678862" sldId="263"/>
            <ac:spMk id="2" creationId="{44907F27-369C-4B33-A665-DB1534FEE2E7}"/>
          </ac:spMkLst>
        </pc:spChg>
      </pc:sldChg>
      <pc:sldChg chg="modSp ord">
        <pc:chgData name="Julie Kaviar (Board of Commissioners)" userId="S::julie.kaviar@cookcountyil.gov::f3bb16da-50f9-4376-a060-2612f5ab4acf" providerId="AD" clId="Web-{B4F55C11-9CA5-0193-727F-80D308082725}" dt="2021-04-26T21:34:43.547" v="3001" actId="20577"/>
        <pc:sldMkLst>
          <pc:docMk/>
          <pc:sldMk cId="2039638987" sldId="264"/>
        </pc:sldMkLst>
        <pc:spChg chg="mod">
          <ac:chgData name="Julie Kaviar (Board of Commissioners)" userId="S::julie.kaviar@cookcountyil.gov::f3bb16da-50f9-4376-a060-2612f5ab4acf" providerId="AD" clId="Web-{B4F55C11-9CA5-0193-727F-80D308082725}" dt="2021-04-26T21:34:43.547" v="3001" actId="20577"/>
          <ac:spMkLst>
            <pc:docMk/>
            <pc:sldMk cId="2039638987" sldId="264"/>
            <ac:spMk id="5" creationId="{54A1C0D2-F212-4912-98CC-1AD78EF5071D}"/>
          </ac:spMkLst>
        </pc:spChg>
      </pc:sldChg>
      <pc:sldChg chg="modSp">
        <pc:chgData name="Julie Kaviar (Board of Commissioners)" userId="S::julie.kaviar@cookcountyil.gov::f3bb16da-50f9-4376-a060-2612f5ab4acf" providerId="AD" clId="Web-{B4F55C11-9CA5-0193-727F-80D308082725}" dt="2021-04-26T22:01:11.483" v="3127" actId="20577"/>
        <pc:sldMkLst>
          <pc:docMk/>
          <pc:sldMk cId="2434896636" sldId="265"/>
        </pc:sldMkLst>
        <pc:spChg chg="mod">
          <ac:chgData name="Julie Kaviar (Board of Commissioners)" userId="S::julie.kaviar@cookcountyil.gov::f3bb16da-50f9-4376-a060-2612f5ab4acf" providerId="AD" clId="Web-{B4F55C11-9CA5-0193-727F-80D308082725}" dt="2021-04-26T19:09:15.356" v="1710" actId="20577"/>
          <ac:spMkLst>
            <pc:docMk/>
            <pc:sldMk cId="2434896636" sldId="265"/>
            <ac:spMk id="2" creationId="{8C3592AA-BA7D-8549-9434-D4CB4F3FB1CE}"/>
          </ac:spMkLst>
        </pc:spChg>
        <pc:spChg chg="mod">
          <ac:chgData name="Julie Kaviar (Board of Commissioners)" userId="S::julie.kaviar@cookcountyil.gov::f3bb16da-50f9-4376-a060-2612f5ab4acf" providerId="AD" clId="Web-{B4F55C11-9CA5-0193-727F-80D308082725}" dt="2021-04-26T22:01:11.483" v="3127" actId="20577"/>
          <ac:spMkLst>
            <pc:docMk/>
            <pc:sldMk cId="2434896636" sldId="265"/>
            <ac:spMk id="5" creationId="{1B7BEB66-6AF7-48DD-8968-0165CE88403F}"/>
          </ac:spMkLst>
        </pc:spChg>
      </pc:sldChg>
      <pc:sldChg chg="modSp">
        <pc:chgData name="Julie Kaviar (Board of Commissioners)" userId="S::julie.kaviar@cookcountyil.gov::f3bb16da-50f9-4376-a060-2612f5ab4acf" providerId="AD" clId="Web-{B4F55C11-9CA5-0193-727F-80D308082725}" dt="2021-04-26T19:30:49.158" v="1884" actId="20577"/>
        <pc:sldMkLst>
          <pc:docMk/>
          <pc:sldMk cId="3845959152" sldId="266"/>
        </pc:sldMkLst>
        <pc:spChg chg="mod">
          <ac:chgData name="Julie Kaviar (Board of Commissioners)" userId="S::julie.kaviar@cookcountyil.gov::f3bb16da-50f9-4376-a060-2612f5ab4acf" providerId="AD" clId="Web-{B4F55C11-9CA5-0193-727F-80D308082725}" dt="2021-04-26T19:30:21.859" v="1854" actId="20577"/>
          <ac:spMkLst>
            <pc:docMk/>
            <pc:sldMk cId="3845959152" sldId="266"/>
            <ac:spMk id="2" creationId="{8C3592AA-BA7D-8549-9434-D4CB4F3FB1CE}"/>
          </ac:spMkLst>
        </pc:spChg>
        <pc:spChg chg="mod">
          <ac:chgData name="Julie Kaviar (Board of Commissioners)" userId="S::julie.kaviar@cookcountyil.gov::f3bb16da-50f9-4376-a060-2612f5ab4acf" providerId="AD" clId="Web-{B4F55C11-9CA5-0193-727F-80D308082725}" dt="2021-04-26T19:30:49.158" v="1884" actId="20577"/>
          <ac:spMkLst>
            <pc:docMk/>
            <pc:sldMk cId="3845959152" sldId="266"/>
            <ac:spMk id="5" creationId="{1B7BEB66-6AF7-48DD-8968-0165CE88403F}"/>
          </ac:spMkLst>
        </pc:spChg>
      </pc:sldChg>
      <pc:sldChg chg="modSp">
        <pc:chgData name="Julie Kaviar (Board of Commissioners)" userId="S::julie.kaviar@cookcountyil.gov::f3bb16da-50f9-4376-a060-2612f5ab4acf" providerId="AD" clId="Web-{B4F55C11-9CA5-0193-727F-80D308082725}" dt="2021-04-26T21:24:00.825" v="2866" actId="20577"/>
        <pc:sldMkLst>
          <pc:docMk/>
          <pc:sldMk cId="2466055529" sldId="267"/>
        </pc:sldMkLst>
        <pc:spChg chg="mod">
          <ac:chgData name="Julie Kaviar (Board of Commissioners)" userId="S::julie.kaviar@cookcountyil.gov::f3bb16da-50f9-4376-a060-2612f5ab4acf" providerId="AD" clId="Web-{B4F55C11-9CA5-0193-727F-80D308082725}" dt="2021-04-26T21:24:00.825" v="2866" actId="20577"/>
          <ac:spMkLst>
            <pc:docMk/>
            <pc:sldMk cId="2466055529" sldId="267"/>
            <ac:spMk id="2" creationId="{8C3592AA-BA7D-8549-9434-D4CB4F3FB1CE}"/>
          </ac:spMkLst>
        </pc:spChg>
        <pc:spChg chg="mod">
          <ac:chgData name="Julie Kaviar (Board of Commissioners)" userId="S::julie.kaviar@cookcountyil.gov::f3bb16da-50f9-4376-a060-2612f5ab4acf" providerId="AD" clId="Web-{B4F55C11-9CA5-0193-727F-80D308082725}" dt="2021-04-26T21:12:38.928" v="2570" actId="20577"/>
          <ac:spMkLst>
            <pc:docMk/>
            <pc:sldMk cId="2466055529" sldId="267"/>
            <ac:spMk id="5" creationId="{1B7BEB66-6AF7-48DD-8968-0165CE88403F}"/>
          </ac:spMkLst>
        </pc:spChg>
      </pc:sldChg>
      <pc:sldChg chg="modSp">
        <pc:chgData name="Julie Kaviar (Board of Commissioners)" userId="S::julie.kaviar@cookcountyil.gov::f3bb16da-50f9-4376-a060-2612f5ab4acf" providerId="AD" clId="Web-{B4F55C11-9CA5-0193-727F-80D308082725}" dt="2021-04-26T21:20:56.810" v="2840" actId="20577"/>
        <pc:sldMkLst>
          <pc:docMk/>
          <pc:sldMk cId="3991387852" sldId="268"/>
        </pc:sldMkLst>
        <pc:spChg chg="mod">
          <ac:chgData name="Julie Kaviar (Board of Commissioners)" userId="S::julie.kaviar@cookcountyil.gov::f3bb16da-50f9-4376-a060-2612f5ab4acf" providerId="AD" clId="Web-{B4F55C11-9CA5-0193-727F-80D308082725}" dt="2021-04-26T18:55:08.650" v="1422" actId="20577"/>
          <ac:spMkLst>
            <pc:docMk/>
            <pc:sldMk cId="3991387852" sldId="268"/>
            <ac:spMk id="2" creationId="{8C3592AA-BA7D-8549-9434-D4CB4F3FB1CE}"/>
          </ac:spMkLst>
        </pc:spChg>
        <pc:spChg chg="mod">
          <ac:chgData name="Julie Kaviar (Board of Commissioners)" userId="S::julie.kaviar@cookcountyil.gov::f3bb16da-50f9-4376-a060-2612f5ab4acf" providerId="AD" clId="Web-{B4F55C11-9CA5-0193-727F-80D308082725}" dt="2021-04-26T21:20:56.810" v="2840" actId="20577"/>
          <ac:spMkLst>
            <pc:docMk/>
            <pc:sldMk cId="3991387852" sldId="268"/>
            <ac:spMk id="5" creationId="{1B7BEB66-6AF7-48DD-8968-0165CE88403F}"/>
          </ac:spMkLst>
        </pc:spChg>
      </pc:sldChg>
      <pc:sldChg chg="addSp delSp modSp">
        <pc:chgData name="Julie Kaviar (Board of Commissioners)" userId="S::julie.kaviar@cookcountyil.gov::f3bb16da-50f9-4376-a060-2612f5ab4acf" providerId="AD" clId="Web-{B4F55C11-9CA5-0193-727F-80D308082725}" dt="2021-04-26T21:56:43.103" v="3104" actId="20577"/>
        <pc:sldMkLst>
          <pc:docMk/>
          <pc:sldMk cId="1810611523" sldId="271"/>
        </pc:sldMkLst>
        <pc:spChg chg="mod">
          <ac:chgData name="Julie Kaviar (Board of Commissioners)" userId="S::julie.kaviar@cookcountyil.gov::f3bb16da-50f9-4376-a060-2612f5ab4acf" providerId="AD" clId="Web-{B4F55C11-9CA5-0193-727F-80D308082725}" dt="2021-04-26T21:56:43.103" v="3104" actId="20577"/>
          <ac:spMkLst>
            <pc:docMk/>
            <pc:sldMk cId="1810611523" sldId="271"/>
            <ac:spMk id="2" creationId="{8C3592AA-BA7D-8549-9434-D4CB4F3FB1CE}"/>
          </ac:spMkLst>
        </pc:spChg>
        <pc:spChg chg="mod">
          <ac:chgData name="Julie Kaviar (Board of Commissioners)" userId="S::julie.kaviar@cookcountyil.gov::f3bb16da-50f9-4376-a060-2612f5ab4acf" providerId="AD" clId="Web-{B4F55C11-9CA5-0193-727F-80D308082725}" dt="2021-04-26T21:38:11.954" v="3075" actId="14100"/>
          <ac:spMkLst>
            <pc:docMk/>
            <pc:sldMk cId="1810611523" sldId="271"/>
            <ac:spMk id="5" creationId="{1B7BEB66-6AF7-48DD-8968-0165CE88403F}"/>
          </ac:spMkLst>
        </pc:spChg>
        <pc:picChg chg="add del mod">
          <ac:chgData name="Julie Kaviar (Board of Commissioners)" userId="S::julie.kaviar@cookcountyil.gov::f3bb16da-50f9-4376-a060-2612f5ab4acf" providerId="AD" clId="Web-{B4F55C11-9CA5-0193-727F-80D308082725}" dt="2021-04-26T21:55:25.862" v="3088"/>
          <ac:picMkLst>
            <pc:docMk/>
            <pc:sldMk cId="1810611523" sldId="271"/>
            <ac:picMk id="3" creationId="{19CC0103-67B8-4527-8108-141C9D068CA7}"/>
          </ac:picMkLst>
        </pc:picChg>
        <pc:picChg chg="add del mod">
          <ac:chgData name="Julie Kaviar (Board of Commissioners)" userId="S::julie.kaviar@cookcountyil.gov::f3bb16da-50f9-4376-a060-2612f5ab4acf" providerId="AD" clId="Web-{B4F55C11-9CA5-0193-727F-80D308082725}" dt="2021-04-26T21:56:39.368" v="3103"/>
          <ac:picMkLst>
            <pc:docMk/>
            <pc:sldMk cId="1810611523" sldId="271"/>
            <ac:picMk id="4" creationId="{42DF07C4-2B9D-4624-B813-BA5BD1632F3D}"/>
          </ac:picMkLst>
        </pc:picChg>
      </pc:sldChg>
      <pc:sldChg chg="modSp">
        <pc:chgData name="Julie Kaviar (Board of Commissioners)" userId="S::julie.kaviar@cookcountyil.gov::f3bb16da-50f9-4376-a060-2612f5ab4acf" providerId="AD" clId="Web-{B4F55C11-9CA5-0193-727F-80D308082725}" dt="2021-04-26T21:52:36.083" v="3079" actId="20577"/>
        <pc:sldMkLst>
          <pc:docMk/>
          <pc:sldMk cId="1736781905" sldId="272"/>
        </pc:sldMkLst>
        <pc:spChg chg="mod">
          <ac:chgData name="Julie Kaviar (Board of Commissioners)" userId="S::julie.kaviar@cookcountyil.gov::f3bb16da-50f9-4376-a060-2612f5ab4acf" providerId="AD" clId="Web-{B4F55C11-9CA5-0193-727F-80D308082725}" dt="2021-04-26T21:52:36.083" v="3079" actId="20577"/>
          <ac:spMkLst>
            <pc:docMk/>
            <pc:sldMk cId="1736781905" sldId="272"/>
            <ac:spMk id="3" creationId="{234E6776-2C94-A644-9EA5-734D09EB6A23}"/>
          </ac:spMkLst>
        </pc:spChg>
      </pc:sldChg>
      <pc:sldChg chg="modSp add">
        <pc:chgData name="Julie Kaviar (Board of Commissioners)" userId="S::julie.kaviar@cookcountyil.gov::f3bb16da-50f9-4376-a060-2612f5ab4acf" providerId="AD" clId="Web-{B4F55C11-9CA5-0193-727F-80D308082725}" dt="2021-04-26T21:56:53.307" v="3107" actId="20577"/>
        <pc:sldMkLst>
          <pc:docMk/>
          <pc:sldMk cId="1029531357" sldId="273"/>
        </pc:sldMkLst>
        <pc:spChg chg="mod">
          <ac:chgData name="Julie Kaviar (Board of Commissioners)" userId="S::julie.kaviar@cookcountyil.gov::f3bb16da-50f9-4376-a060-2612f5ab4acf" providerId="AD" clId="Web-{B4F55C11-9CA5-0193-727F-80D308082725}" dt="2021-04-26T21:56:53.307" v="3107" actId="20577"/>
          <ac:spMkLst>
            <pc:docMk/>
            <pc:sldMk cId="1029531357" sldId="273"/>
            <ac:spMk id="2" creationId="{8C3592AA-BA7D-8549-9434-D4CB4F3FB1CE}"/>
          </ac:spMkLst>
        </pc:spChg>
        <pc:spChg chg="mod">
          <ac:chgData name="Julie Kaviar (Board of Commissioners)" userId="S::julie.kaviar@cookcountyil.gov::f3bb16da-50f9-4376-a060-2612f5ab4acf" providerId="AD" clId="Web-{B4F55C11-9CA5-0193-727F-80D308082725}" dt="2021-04-26T20:41:08.577" v="2346" actId="20577"/>
          <ac:spMkLst>
            <pc:docMk/>
            <pc:sldMk cId="1029531357" sldId="273"/>
            <ac:spMk id="5" creationId="{1B7BEB66-6AF7-48DD-8968-0165CE88403F}"/>
          </ac:spMkLst>
        </pc:spChg>
      </pc:sldChg>
      <pc:sldChg chg="new del">
        <pc:chgData name="Julie Kaviar (Board of Commissioners)" userId="S::julie.kaviar@cookcountyil.gov::f3bb16da-50f9-4376-a060-2612f5ab4acf" providerId="AD" clId="Web-{B4F55C11-9CA5-0193-727F-80D308082725}" dt="2021-04-26T18:36:45.206" v="1225"/>
        <pc:sldMkLst>
          <pc:docMk/>
          <pc:sldMk cId="1493995432" sldId="274"/>
        </pc:sldMkLst>
      </pc:sldChg>
      <pc:sldChg chg="modSp add del">
        <pc:chgData name="Julie Kaviar (Board of Commissioners)" userId="S::julie.kaviar@cookcountyil.gov::f3bb16da-50f9-4376-a060-2612f5ab4acf" providerId="AD" clId="Web-{B4F55C11-9CA5-0193-727F-80D308082725}" dt="2021-04-26T18:56:23.781" v="1471"/>
        <pc:sldMkLst>
          <pc:docMk/>
          <pc:sldMk cId="1830978459" sldId="275"/>
        </pc:sldMkLst>
        <pc:spChg chg="mod">
          <ac:chgData name="Julie Kaviar (Board of Commissioners)" userId="S::julie.kaviar@cookcountyil.gov::f3bb16da-50f9-4376-a060-2612f5ab4acf" providerId="AD" clId="Web-{B4F55C11-9CA5-0193-727F-80D308082725}" dt="2021-04-26T18:40:39.349" v="1331" actId="20577"/>
          <ac:spMkLst>
            <pc:docMk/>
            <pc:sldMk cId="1830978459" sldId="275"/>
            <ac:spMk id="2" creationId="{8C3592AA-BA7D-8549-9434-D4CB4F3FB1CE}"/>
          </ac:spMkLst>
        </pc:spChg>
        <pc:spChg chg="mod">
          <ac:chgData name="Julie Kaviar (Board of Commissioners)" userId="S::julie.kaviar@cookcountyil.gov::f3bb16da-50f9-4376-a060-2612f5ab4acf" providerId="AD" clId="Web-{B4F55C11-9CA5-0193-727F-80D308082725}" dt="2021-04-26T18:56:19.250" v="1470" actId="20577"/>
          <ac:spMkLst>
            <pc:docMk/>
            <pc:sldMk cId="1830978459" sldId="275"/>
            <ac:spMk id="5" creationId="{1B7BEB66-6AF7-48DD-8968-0165CE88403F}"/>
          </ac:spMkLst>
        </pc:spChg>
      </pc:sldChg>
      <pc:sldChg chg="modSp add del ord">
        <pc:chgData name="Julie Kaviar (Board of Commissioners)" userId="S::julie.kaviar@cookcountyil.gov::f3bb16da-50f9-4376-a060-2612f5ab4acf" providerId="AD" clId="Web-{B4F55C11-9CA5-0193-727F-80D308082725}" dt="2021-04-26T20:35:00.485" v="2169"/>
        <pc:sldMkLst>
          <pc:docMk/>
          <pc:sldMk cId="1482566282" sldId="276"/>
        </pc:sldMkLst>
        <pc:spChg chg="mod">
          <ac:chgData name="Julie Kaviar (Board of Commissioners)" userId="S::julie.kaviar@cookcountyil.gov::f3bb16da-50f9-4376-a060-2612f5ab4acf" providerId="AD" clId="Web-{B4F55C11-9CA5-0193-727F-80D308082725}" dt="2021-04-26T18:56:37.438" v="1476" actId="20577"/>
          <ac:spMkLst>
            <pc:docMk/>
            <pc:sldMk cId="1482566282" sldId="276"/>
            <ac:spMk id="2" creationId="{8C3592AA-BA7D-8549-9434-D4CB4F3FB1CE}"/>
          </ac:spMkLst>
        </pc:spChg>
        <pc:spChg chg="mod">
          <ac:chgData name="Julie Kaviar (Board of Commissioners)" userId="S::julie.kaviar@cookcountyil.gov::f3bb16da-50f9-4376-a060-2612f5ab4acf" providerId="AD" clId="Web-{B4F55C11-9CA5-0193-727F-80D308082725}" dt="2021-04-26T20:34:56.907" v="2168" actId="20577"/>
          <ac:spMkLst>
            <pc:docMk/>
            <pc:sldMk cId="1482566282" sldId="276"/>
            <ac:spMk id="3" creationId="{234E6776-2C94-A644-9EA5-734D09EB6A23}"/>
          </ac:spMkLst>
        </pc:spChg>
      </pc:sldChg>
      <pc:sldChg chg="modSp add ord">
        <pc:chgData name="Julie Kaviar (Board of Commissioners)" userId="S::julie.kaviar@cookcountyil.gov::f3bb16da-50f9-4376-a060-2612f5ab4acf" providerId="AD" clId="Web-{B4F55C11-9CA5-0193-727F-80D308082725}" dt="2021-04-26T21:57:04.573" v="3113" actId="20577"/>
        <pc:sldMkLst>
          <pc:docMk/>
          <pc:sldMk cId="413277300" sldId="277"/>
        </pc:sldMkLst>
        <pc:spChg chg="mod">
          <ac:chgData name="Julie Kaviar (Board of Commissioners)" userId="S::julie.kaviar@cookcountyil.gov::f3bb16da-50f9-4376-a060-2612f5ab4acf" providerId="AD" clId="Web-{B4F55C11-9CA5-0193-727F-80D308082725}" dt="2021-04-26T21:57:04.573" v="3113" actId="20577"/>
          <ac:spMkLst>
            <pc:docMk/>
            <pc:sldMk cId="413277300" sldId="277"/>
            <ac:spMk id="2" creationId="{8C3592AA-BA7D-8549-9434-D4CB4F3FB1CE}"/>
          </ac:spMkLst>
        </pc:spChg>
        <pc:spChg chg="mod">
          <ac:chgData name="Julie Kaviar (Board of Commissioners)" userId="S::julie.kaviar@cookcountyil.gov::f3bb16da-50f9-4376-a060-2612f5ab4acf" providerId="AD" clId="Web-{B4F55C11-9CA5-0193-727F-80D308082725}" dt="2021-04-26T21:17:05.511" v="2724" actId="20577"/>
          <ac:spMkLst>
            <pc:docMk/>
            <pc:sldMk cId="413277300" sldId="277"/>
            <ac:spMk id="3" creationId="{234E6776-2C94-A644-9EA5-734D09EB6A23}"/>
          </ac:spMkLst>
        </pc:spChg>
      </pc:sldChg>
      <pc:sldChg chg="new del">
        <pc:chgData name="Julie Kaviar (Board of Commissioners)" userId="S::julie.kaviar@cookcountyil.gov::f3bb16da-50f9-4376-a060-2612f5ab4acf" providerId="AD" clId="Web-{B4F55C11-9CA5-0193-727F-80D308082725}" dt="2021-04-26T20:52:37.568" v="2446"/>
        <pc:sldMkLst>
          <pc:docMk/>
          <pc:sldMk cId="3232384906" sldId="278"/>
        </pc:sldMkLst>
      </pc:sldChg>
      <pc:sldChg chg="modSp add">
        <pc:chgData name="Julie Kaviar (Board of Commissioners)" userId="S::julie.kaviar@cookcountyil.gov::f3bb16da-50f9-4376-a060-2612f5ab4acf" providerId="AD" clId="Web-{B4F55C11-9CA5-0193-727F-80D308082725}" dt="2021-04-26T21:56:50.275" v="3106" actId="20577"/>
        <pc:sldMkLst>
          <pc:docMk/>
          <pc:sldMk cId="4142298271" sldId="279"/>
        </pc:sldMkLst>
        <pc:spChg chg="mod">
          <ac:chgData name="Julie Kaviar (Board of Commissioners)" userId="S::julie.kaviar@cookcountyil.gov::f3bb16da-50f9-4376-a060-2612f5ab4acf" providerId="AD" clId="Web-{B4F55C11-9CA5-0193-727F-80D308082725}" dt="2021-04-26T21:56:50.275" v="3106" actId="20577"/>
          <ac:spMkLst>
            <pc:docMk/>
            <pc:sldMk cId="4142298271" sldId="279"/>
            <ac:spMk id="2" creationId="{8C3592AA-BA7D-8549-9434-D4CB4F3FB1CE}"/>
          </ac:spMkLst>
        </pc:spChg>
        <pc:spChg chg="mod">
          <ac:chgData name="Julie Kaviar (Board of Commissioners)" userId="S::julie.kaviar@cookcountyil.gov::f3bb16da-50f9-4376-a060-2612f5ab4acf" providerId="AD" clId="Web-{B4F55C11-9CA5-0193-727F-80D308082725}" dt="2021-04-26T21:37:45.077" v="3069" actId="20577"/>
          <ac:spMkLst>
            <pc:docMk/>
            <pc:sldMk cId="4142298271" sldId="279"/>
            <ac:spMk id="5" creationId="{1B7BEB66-6AF7-48DD-8968-0165CE88403F}"/>
          </ac:spMkLst>
        </pc:spChg>
      </pc:sldChg>
      <pc:sldChg chg="addSp delSp modSp add">
        <pc:chgData name="Julie Kaviar (Board of Commissioners)" userId="S::julie.kaviar@cookcountyil.gov::f3bb16da-50f9-4376-a060-2612f5ab4acf" providerId="AD" clId="Web-{B4F55C11-9CA5-0193-727F-80D308082725}" dt="2021-04-27T16:47:34.775" v="3163"/>
        <pc:sldMkLst>
          <pc:docMk/>
          <pc:sldMk cId="3172685206" sldId="280"/>
        </pc:sldMkLst>
        <pc:spChg chg="mod">
          <ac:chgData name="Julie Kaviar (Board of Commissioners)" userId="S::julie.kaviar@cookcountyil.gov::f3bb16da-50f9-4376-a060-2612f5ab4acf" providerId="AD" clId="Web-{B4F55C11-9CA5-0193-727F-80D308082725}" dt="2021-04-26T21:26:44.712" v="2879" actId="20577"/>
          <ac:spMkLst>
            <pc:docMk/>
            <pc:sldMk cId="3172685206" sldId="280"/>
            <ac:spMk id="2" creationId="{8C3592AA-BA7D-8549-9434-D4CB4F3FB1CE}"/>
          </ac:spMkLst>
        </pc:spChg>
        <pc:spChg chg="add mod">
          <ac:chgData name="Julie Kaviar (Board of Commissioners)" userId="S::julie.kaviar@cookcountyil.gov::f3bb16da-50f9-4376-a060-2612f5ab4acf" providerId="AD" clId="Web-{B4F55C11-9CA5-0193-727F-80D308082725}" dt="2021-04-27T16:46:57.741" v="3156" actId="1076"/>
          <ac:spMkLst>
            <pc:docMk/>
            <pc:sldMk cId="3172685206" sldId="280"/>
            <ac:spMk id="4" creationId="{C2E739EF-E379-44BE-AA77-B05A18D87DE9}"/>
          </ac:spMkLst>
        </pc:spChg>
        <pc:spChg chg="mod">
          <ac:chgData name="Julie Kaviar (Board of Commissioners)" userId="S::julie.kaviar@cookcountyil.gov::f3bb16da-50f9-4376-a060-2612f5ab4acf" providerId="AD" clId="Web-{B4F55C11-9CA5-0193-727F-80D308082725}" dt="2021-04-27T16:47:29.571" v="3162" actId="20577"/>
          <ac:spMkLst>
            <pc:docMk/>
            <pc:sldMk cId="3172685206" sldId="280"/>
            <ac:spMk id="5" creationId="{54A1C0D2-F212-4912-98CC-1AD78EF5071D}"/>
          </ac:spMkLst>
        </pc:spChg>
        <pc:spChg chg="add del mod">
          <ac:chgData name="Julie Kaviar (Board of Commissioners)" userId="S::julie.kaviar@cookcountyil.gov::f3bb16da-50f9-4376-a060-2612f5ab4acf" providerId="AD" clId="Web-{B4F55C11-9CA5-0193-727F-80D308082725}" dt="2021-04-27T16:47:23.696" v="3161"/>
          <ac:spMkLst>
            <pc:docMk/>
            <pc:sldMk cId="3172685206" sldId="280"/>
            <ac:spMk id="7" creationId="{D7762640-9A24-48D7-A740-8020FAA4A2A4}"/>
          </ac:spMkLst>
        </pc:spChg>
        <pc:grpChg chg="add">
          <ac:chgData name="Julie Kaviar (Board of Commissioners)" userId="S::julie.kaviar@cookcountyil.gov::f3bb16da-50f9-4376-a060-2612f5ab4acf" providerId="AD" clId="Web-{B4F55C11-9CA5-0193-727F-80D308082725}" dt="2021-04-27T16:47:08.367" v="3157"/>
          <ac:grpSpMkLst>
            <pc:docMk/>
            <pc:sldMk cId="3172685206" sldId="280"/>
            <ac:grpSpMk id="6" creationId="{524ED231-9810-4FC6-814D-FBF65181B7D7}"/>
          </ac:grpSpMkLst>
        </pc:grpChg>
        <pc:picChg chg="add del mod">
          <ac:chgData name="Julie Kaviar (Board of Commissioners)" userId="S::julie.kaviar@cookcountyil.gov::f3bb16da-50f9-4376-a060-2612f5ab4acf" providerId="AD" clId="Web-{B4F55C11-9CA5-0193-727F-80D308082725}" dt="2021-04-26T21:56:31.383" v="3102"/>
          <ac:picMkLst>
            <pc:docMk/>
            <pc:sldMk cId="3172685206" sldId="280"/>
            <ac:picMk id="3" creationId="{292DDA71-5593-4C0D-85E7-FC9388A472EB}"/>
          </ac:picMkLst>
        </pc:picChg>
        <pc:picChg chg="add mod">
          <ac:chgData name="Julie Kaviar (Board of Commissioners)" userId="S::julie.kaviar@cookcountyil.gov::f3bb16da-50f9-4376-a060-2612f5ab4acf" providerId="AD" clId="Web-{B4F55C11-9CA5-0193-727F-80D308082725}" dt="2021-04-27T16:46:54.866" v="3155" actId="14100"/>
          <ac:picMkLst>
            <pc:docMk/>
            <pc:sldMk cId="3172685206" sldId="280"/>
            <ac:picMk id="3" creationId="{D69803CF-EC7A-4CC0-9E8E-CBCD0D9C10B0}"/>
          </ac:picMkLst>
        </pc:picChg>
        <pc:picChg chg="add mod">
          <ac:chgData name="Julie Kaviar (Board of Commissioners)" userId="S::julie.kaviar@cookcountyil.gov::f3bb16da-50f9-4376-a060-2612f5ab4acf" providerId="AD" clId="Web-{B4F55C11-9CA5-0193-727F-80D308082725}" dt="2021-04-27T16:47:34.775" v="3163"/>
          <ac:picMkLst>
            <pc:docMk/>
            <pc:sldMk cId="3172685206" sldId="280"/>
            <ac:picMk id="9" creationId="{1FD0A00C-80A4-4452-BACC-E9847135319D}"/>
          </ac:picMkLst>
        </pc:picChg>
      </pc:sldChg>
      <pc:sldChg chg="add del">
        <pc:chgData name="Julie Kaviar (Board of Commissioners)" userId="S::julie.kaviar@cookcountyil.gov::f3bb16da-50f9-4376-a060-2612f5ab4acf" providerId="AD" clId="Web-{B4F55C11-9CA5-0193-727F-80D308082725}" dt="2021-04-26T21:26:41.009" v="2878"/>
        <pc:sldMkLst>
          <pc:docMk/>
          <pc:sldMk cId="886793804" sldId="281"/>
        </pc:sldMkLst>
      </pc:sldChg>
      <pc:sldChg chg="add del">
        <pc:chgData name="Julie Kaviar (Board of Commissioners)" userId="S::julie.kaviar@cookcountyil.gov::f3bb16da-50f9-4376-a060-2612f5ab4acf" providerId="AD" clId="Web-{B4F55C11-9CA5-0193-727F-80D308082725}" dt="2021-04-26T21:54:44.343" v="3081"/>
        <pc:sldMkLst>
          <pc:docMk/>
          <pc:sldMk cId="1381831895" sldId="281"/>
        </pc:sldMkLst>
      </pc:sldChg>
    </pc:docChg>
  </pc:docChgLst>
  <pc:docChgLst>
    <pc:chgData name="Justin Koziatek (Board of Commissioners)" userId="S::justin.koziatek@cookcountyil.gov::634a658c-2b55-45a2-ac8b-ae6dd576a881" providerId="AD" clId="Web-{4FA7A992-363C-E20B-A743-EA1885937C43}"/>
    <pc:docChg chg="">
      <pc:chgData name="Justin Koziatek (Board of Commissioners)" userId="S::justin.koziatek@cookcountyil.gov::634a658c-2b55-45a2-ac8b-ae6dd576a881" providerId="AD" clId="Web-{4FA7A992-363C-E20B-A743-EA1885937C43}" dt="2021-04-27T19:50:43.985" v="0"/>
      <pc:docMkLst>
        <pc:docMk/>
      </pc:docMkLst>
      <pc:sldChg chg="addCm">
        <pc:chgData name="Justin Koziatek (Board of Commissioners)" userId="S::justin.koziatek@cookcountyil.gov::634a658c-2b55-45a2-ac8b-ae6dd576a881" providerId="AD" clId="Web-{4FA7A992-363C-E20B-A743-EA1885937C43}" dt="2021-04-27T19:50:43.985" v="0"/>
        <pc:sldMkLst>
          <pc:docMk/>
          <pc:sldMk cId="3172685206" sldId="280"/>
        </pc:sldMkLst>
      </pc:sldChg>
    </pc:docChg>
  </pc:docChgLst>
  <pc:docChgLst>
    <pc:chgData name="Liz Polmanski (Board of Commissioners)" userId="S::liz.polmanski@cookcountyil.gov::71c784e7-3783-4976-aeae-db0a5cbd269d" providerId="AD" clId="Web-{6B51F27A-1438-B866-176E-FEEC0F7067F8}"/>
    <pc:docChg chg="addSld delSld modSld sldOrd addMainMaster delMainMaster">
      <pc:chgData name="Liz Polmanski (Board of Commissioners)" userId="S::liz.polmanski@cookcountyil.gov::71c784e7-3783-4976-aeae-db0a5cbd269d" providerId="AD" clId="Web-{6B51F27A-1438-B866-176E-FEEC0F7067F8}" dt="2021-04-27T19:44:50.524" v="810" actId="1076"/>
      <pc:docMkLst>
        <pc:docMk/>
      </pc:docMkLst>
      <pc:sldChg chg="mod modClrScheme chgLayout">
        <pc:chgData name="Liz Polmanski (Board of Commissioners)" userId="S::liz.polmanski@cookcountyil.gov::71c784e7-3783-4976-aeae-db0a5cbd269d" providerId="AD" clId="Web-{6B51F27A-1438-B866-176E-FEEC0F7067F8}" dt="2021-04-27T19:38:33.884" v="800"/>
        <pc:sldMkLst>
          <pc:docMk/>
          <pc:sldMk cId="109857222" sldId="256"/>
        </pc:sldMkLst>
      </pc:sldChg>
      <pc:sldChg chg="addSp delSp modSp mod delDesignElem chgLayout">
        <pc:chgData name="Liz Polmanski (Board of Commissioners)" userId="S::liz.polmanski@cookcountyil.gov::71c784e7-3783-4976-aeae-db0a5cbd269d" providerId="AD" clId="Web-{6B51F27A-1438-B866-176E-FEEC0F7067F8}" dt="2021-04-27T19:38:33.884" v="800"/>
        <pc:sldMkLst>
          <pc:docMk/>
          <pc:sldMk cId="3342441147" sldId="261"/>
        </pc:sldMkLst>
        <pc:spChg chg="mod ord">
          <ac:chgData name="Liz Polmanski (Board of Commissioners)" userId="S::liz.polmanski@cookcountyil.gov::71c784e7-3783-4976-aeae-db0a5cbd269d" providerId="AD" clId="Web-{6B51F27A-1438-B866-176E-FEEC0F7067F8}" dt="2021-04-27T19:38:33.884" v="800"/>
          <ac:spMkLst>
            <pc:docMk/>
            <pc:sldMk cId="3342441147" sldId="261"/>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3342441147" sldId="261"/>
            <ac:spMk id="3" creationId="{234E6776-2C94-A644-9EA5-734D09EB6A23}"/>
          </ac:spMkLst>
        </pc:spChg>
        <pc:spChg chg="add del">
          <ac:chgData name="Liz Polmanski (Board of Commissioners)" userId="S::liz.polmanski@cookcountyil.gov::71c784e7-3783-4976-aeae-db0a5cbd269d" providerId="AD" clId="Web-{6B51F27A-1438-B866-176E-FEEC0F7067F8}" dt="2021-04-27T19:38:33.884" v="800"/>
          <ac:spMkLst>
            <pc:docMk/>
            <pc:sldMk cId="3342441147" sldId="261"/>
            <ac:spMk id="47" creationId="{2C6A2225-94AF-4BC4-98F4-77746E7B10A9}"/>
          </ac:spMkLst>
        </pc:spChg>
        <pc:spChg chg="add del">
          <ac:chgData name="Liz Polmanski (Board of Commissioners)" userId="S::liz.polmanski@cookcountyil.gov::71c784e7-3783-4976-aeae-db0a5cbd269d" providerId="AD" clId="Web-{6B51F27A-1438-B866-176E-FEEC0F7067F8}" dt="2021-04-27T19:38:33.884" v="800"/>
          <ac:spMkLst>
            <pc:docMk/>
            <pc:sldMk cId="3342441147" sldId="261"/>
            <ac:spMk id="49" creationId="{648F5915-2CE1-4F74-88C5-D4366893D2DF}"/>
          </ac:spMkLst>
        </pc:spChg>
      </pc:sldChg>
      <pc:sldChg chg="addSp delSp modSp mod delDesignElem chgLayout">
        <pc:chgData name="Liz Polmanski (Board of Commissioners)" userId="S::liz.polmanski@cookcountyil.gov::71c784e7-3783-4976-aeae-db0a5cbd269d" providerId="AD" clId="Web-{6B51F27A-1438-B866-176E-FEEC0F7067F8}" dt="2021-04-27T19:38:33.884" v="800"/>
        <pc:sldMkLst>
          <pc:docMk/>
          <pc:sldMk cId="3867958415" sldId="262"/>
        </pc:sldMkLst>
        <pc:spChg chg="mod ord">
          <ac:chgData name="Liz Polmanski (Board of Commissioners)" userId="S::liz.polmanski@cookcountyil.gov::71c784e7-3783-4976-aeae-db0a5cbd269d" providerId="AD" clId="Web-{6B51F27A-1438-B866-176E-FEEC0F7067F8}" dt="2021-04-27T19:38:33.884" v="800"/>
          <ac:spMkLst>
            <pc:docMk/>
            <pc:sldMk cId="3867958415" sldId="262"/>
            <ac:spMk id="4" creationId="{65FF6A92-B768-2444-8CA1-2BAAC4D87DEC}"/>
          </ac:spMkLst>
        </pc:spChg>
        <pc:spChg chg="add del">
          <ac:chgData name="Liz Polmanski (Board of Commissioners)" userId="S::liz.polmanski@cookcountyil.gov::71c784e7-3783-4976-aeae-db0a5cbd269d" providerId="AD" clId="Web-{6B51F27A-1438-B866-176E-FEEC0F7067F8}" dt="2021-04-27T19:38:33.884" v="800"/>
          <ac:spMkLst>
            <pc:docMk/>
            <pc:sldMk cId="3867958415" sldId="262"/>
            <ac:spMk id="41" creationId="{A3BAF07C-C39E-42EB-BB22-8D46691D9735}"/>
          </ac:spMkLst>
        </pc:spChg>
        <pc:spChg chg="add del">
          <ac:chgData name="Liz Polmanski (Board of Commissioners)" userId="S::liz.polmanski@cookcountyil.gov::71c784e7-3783-4976-aeae-db0a5cbd269d" providerId="AD" clId="Web-{6B51F27A-1438-B866-176E-FEEC0F7067F8}" dt="2021-04-27T19:38:33.884" v="800"/>
          <ac:spMkLst>
            <pc:docMk/>
            <pc:sldMk cId="3867958415" sldId="262"/>
            <ac:spMk id="64" creationId="{44C110BA-81E8-4247-853A-5F2B93E92E46}"/>
          </ac:spMkLst>
        </pc:spChg>
        <pc:grpChg chg="add del">
          <ac:chgData name="Liz Polmanski (Board of Commissioners)" userId="S::liz.polmanski@cookcountyil.gov::71c784e7-3783-4976-aeae-db0a5cbd269d" providerId="AD" clId="Web-{6B51F27A-1438-B866-176E-FEEC0F7067F8}" dt="2021-04-27T19:38:33.884" v="800"/>
          <ac:grpSpMkLst>
            <pc:docMk/>
            <pc:sldMk cId="3867958415" sldId="262"/>
            <ac:grpSpMk id="43" creationId="{D8E9CF54-0466-4261-9E62-0249E60E1886}"/>
          </ac:grpSpMkLst>
        </pc:grpChg>
      </pc:sldChg>
      <pc:sldChg chg="addSp delSp modSp mod modClrScheme delDesignElem chgLayout">
        <pc:chgData name="Liz Polmanski (Board of Commissioners)" userId="S::liz.polmanski@cookcountyil.gov::71c784e7-3783-4976-aeae-db0a5cbd269d" providerId="AD" clId="Web-{6B51F27A-1438-B866-176E-FEEC0F7067F8}" dt="2021-04-27T19:38:33.884" v="800"/>
        <pc:sldMkLst>
          <pc:docMk/>
          <pc:sldMk cId="2434896636" sldId="265"/>
        </pc:sldMkLst>
        <pc:spChg chg="mod ord">
          <ac:chgData name="Liz Polmanski (Board of Commissioners)" userId="S::liz.polmanski@cookcountyil.gov::71c784e7-3783-4976-aeae-db0a5cbd269d" providerId="AD" clId="Web-{6B51F27A-1438-B866-176E-FEEC0F7067F8}" dt="2021-04-27T19:38:33.884" v="800"/>
          <ac:spMkLst>
            <pc:docMk/>
            <pc:sldMk cId="2434896636" sldId="265"/>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2434896636" sldId="265"/>
            <ac:spMk id="5" creationId="{1B7BEB66-6AF7-48DD-8968-0165CE88403F}"/>
          </ac:spMkLst>
        </pc:spChg>
        <pc:spChg chg="add del">
          <ac:chgData name="Liz Polmanski (Board of Commissioners)" userId="S::liz.polmanski@cookcountyil.gov::71c784e7-3783-4976-aeae-db0a5cbd269d" providerId="AD" clId="Web-{6B51F27A-1438-B866-176E-FEEC0F7067F8}" dt="2021-04-27T19:38:33.884" v="800"/>
          <ac:spMkLst>
            <pc:docMk/>
            <pc:sldMk cId="2434896636" sldId="265"/>
            <ac:spMk id="46" creationId="{F56F5174-31D9-4DBB-AAB7-A1FD7BDB1352}"/>
          </ac:spMkLst>
        </pc:spChg>
        <pc:spChg chg="add del">
          <ac:chgData name="Liz Polmanski (Board of Commissioners)" userId="S::liz.polmanski@cookcountyil.gov::71c784e7-3783-4976-aeae-db0a5cbd269d" providerId="AD" clId="Web-{6B51F27A-1438-B866-176E-FEEC0F7067F8}" dt="2021-04-27T19:38:33.884" v="800"/>
          <ac:spMkLst>
            <pc:docMk/>
            <pc:sldMk cId="2434896636" sldId="265"/>
            <ac:spMk id="50" creationId="{F9A95BEE-6BB1-4A28-A8E6-A34B2E42EF87}"/>
          </ac:spMkLst>
        </pc:spChg>
        <pc:picChg chg="add del">
          <ac:chgData name="Liz Polmanski (Board of Commissioners)" userId="S::liz.polmanski@cookcountyil.gov::71c784e7-3783-4976-aeae-db0a5cbd269d" providerId="AD" clId="Web-{6B51F27A-1438-B866-176E-FEEC0F7067F8}" dt="2021-04-27T19:38:33.884" v="800"/>
          <ac:picMkLst>
            <pc:docMk/>
            <pc:sldMk cId="2434896636" sldId="265"/>
            <ac:picMk id="48" creationId="{AE113210-7872-481A-ADE6-3A05CCAF5EB2}"/>
          </ac:picMkLst>
        </pc:picChg>
      </pc:sldChg>
      <pc:sldChg chg="addSp delSp modSp mod modClrScheme delDesignElem chgLayout">
        <pc:chgData name="Liz Polmanski (Board of Commissioners)" userId="S::liz.polmanski@cookcountyil.gov::71c784e7-3783-4976-aeae-db0a5cbd269d" providerId="AD" clId="Web-{6B51F27A-1438-B866-176E-FEEC0F7067F8}" dt="2021-04-27T19:38:33.884" v="800"/>
        <pc:sldMkLst>
          <pc:docMk/>
          <pc:sldMk cId="3845959152" sldId="266"/>
        </pc:sldMkLst>
        <pc:spChg chg="mod ord">
          <ac:chgData name="Liz Polmanski (Board of Commissioners)" userId="S::liz.polmanski@cookcountyil.gov::71c784e7-3783-4976-aeae-db0a5cbd269d" providerId="AD" clId="Web-{6B51F27A-1438-B866-176E-FEEC0F7067F8}" dt="2021-04-27T19:38:33.884" v="800"/>
          <ac:spMkLst>
            <pc:docMk/>
            <pc:sldMk cId="3845959152" sldId="266"/>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3845959152" sldId="266"/>
            <ac:spMk id="5" creationId="{1B7BEB66-6AF7-48DD-8968-0165CE88403F}"/>
          </ac:spMkLst>
        </pc:spChg>
        <pc:spChg chg="add del">
          <ac:chgData name="Liz Polmanski (Board of Commissioners)" userId="S::liz.polmanski@cookcountyil.gov::71c784e7-3783-4976-aeae-db0a5cbd269d" providerId="AD" clId="Web-{6B51F27A-1438-B866-176E-FEEC0F7067F8}" dt="2021-04-27T19:38:33.884" v="800"/>
          <ac:spMkLst>
            <pc:docMk/>
            <pc:sldMk cId="3845959152" sldId="266"/>
            <ac:spMk id="21" creationId="{A6D37EE4-EA1B-46EE-A54B-5233C63C9695}"/>
          </ac:spMkLst>
        </pc:spChg>
        <pc:spChg chg="add del">
          <ac:chgData name="Liz Polmanski (Board of Commissioners)" userId="S::liz.polmanski@cookcountyil.gov::71c784e7-3783-4976-aeae-db0a5cbd269d" providerId="AD" clId="Web-{6B51F27A-1438-B866-176E-FEEC0F7067F8}" dt="2021-04-27T19:38:33.884" v="800"/>
          <ac:spMkLst>
            <pc:docMk/>
            <pc:sldMk cId="3845959152" sldId="266"/>
            <ac:spMk id="23" creationId="{927D5270-6648-4CC1-8F78-48BE299CAC25}"/>
          </ac:spMkLst>
        </pc:spChg>
      </pc:sldChg>
      <pc:sldChg chg="addSp delSp modSp mod modClrScheme delDesignElem chgLayout">
        <pc:chgData name="Liz Polmanski (Board of Commissioners)" userId="S::liz.polmanski@cookcountyil.gov::71c784e7-3783-4976-aeae-db0a5cbd269d" providerId="AD" clId="Web-{6B51F27A-1438-B866-176E-FEEC0F7067F8}" dt="2021-04-27T19:38:33.884" v="800"/>
        <pc:sldMkLst>
          <pc:docMk/>
          <pc:sldMk cId="2466055529" sldId="267"/>
        </pc:sldMkLst>
        <pc:spChg chg="mod ord">
          <ac:chgData name="Liz Polmanski (Board of Commissioners)" userId="S::liz.polmanski@cookcountyil.gov::71c784e7-3783-4976-aeae-db0a5cbd269d" providerId="AD" clId="Web-{6B51F27A-1438-B866-176E-FEEC0F7067F8}" dt="2021-04-27T19:38:33.884" v="800"/>
          <ac:spMkLst>
            <pc:docMk/>
            <pc:sldMk cId="2466055529" sldId="267"/>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2466055529" sldId="267"/>
            <ac:spMk id="5" creationId="{1B7BEB66-6AF7-48DD-8968-0165CE88403F}"/>
          </ac:spMkLst>
        </pc:spChg>
        <pc:spChg chg="add del">
          <ac:chgData name="Liz Polmanski (Board of Commissioners)" userId="S::liz.polmanski@cookcountyil.gov::71c784e7-3783-4976-aeae-db0a5cbd269d" providerId="AD" clId="Web-{6B51F27A-1438-B866-176E-FEEC0F7067F8}" dt="2021-04-27T19:38:33.884" v="800"/>
          <ac:spMkLst>
            <pc:docMk/>
            <pc:sldMk cId="2466055529" sldId="267"/>
            <ac:spMk id="21" creationId="{59A309A7-1751-4ABE-A3C1-EEC40366AD89}"/>
          </ac:spMkLst>
        </pc:spChg>
        <pc:spChg chg="add del">
          <ac:chgData name="Liz Polmanski (Board of Commissioners)" userId="S::liz.polmanski@cookcountyil.gov::71c784e7-3783-4976-aeae-db0a5cbd269d" providerId="AD" clId="Web-{6B51F27A-1438-B866-176E-FEEC0F7067F8}" dt="2021-04-27T19:38:33.884" v="800"/>
          <ac:spMkLst>
            <pc:docMk/>
            <pc:sldMk cId="2466055529" sldId="267"/>
            <ac:spMk id="23" creationId="{967D8EB6-EAE1-4F9C-B398-83321E287204}"/>
          </ac:spMkLst>
        </pc:spChg>
      </pc:sldChg>
      <pc:sldChg chg="addSp modSp del">
        <pc:chgData name="Liz Polmanski (Board of Commissioners)" userId="S::liz.polmanski@cookcountyil.gov::71c784e7-3783-4976-aeae-db0a5cbd269d" providerId="AD" clId="Web-{6B51F27A-1438-B866-176E-FEEC0F7067F8}" dt="2021-04-27T18:29:23.717" v="437"/>
        <pc:sldMkLst>
          <pc:docMk/>
          <pc:sldMk cId="3991387852" sldId="268"/>
        </pc:sldMkLst>
        <pc:spChg chg="mod">
          <ac:chgData name="Liz Polmanski (Board of Commissioners)" userId="S::liz.polmanski@cookcountyil.gov::71c784e7-3783-4976-aeae-db0a5cbd269d" providerId="AD" clId="Web-{6B51F27A-1438-B866-176E-FEEC0F7067F8}" dt="2021-04-27T18:25:44.021" v="397" actId="20577"/>
          <ac:spMkLst>
            <pc:docMk/>
            <pc:sldMk cId="3991387852" sldId="268"/>
            <ac:spMk id="5" creationId="{1B7BEB66-6AF7-48DD-8968-0165CE88403F}"/>
          </ac:spMkLst>
        </pc:spChg>
        <pc:spChg chg="add mod">
          <ac:chgData name="Liz Polmanski (Board of Commissioners)" userId="S::liz.polmanski@cookcountyil.gov::71c784e7-3783-4976-aeae-db0a5cbd269d" providerId="AD" clId="Web-{6B51F27A-1438-B866-176E-FEEC0F7067F8}" dt="2021-04-27T18:15:58.328" v="289" actId="14100"/>
          <ac:spMkLst>
            <pc:docMk/>
            <pc:sldMk cId="3991387852" sldId="268"/>
            <ac:spMk id="18" creationId="{EF18FC20-2EFD-4EF4-9E20-25918DAF5F77}"/>
          </ac:spMkLst>
        </pc:spChg>
        <pc:spChg chg="add mod">
          <ac:chgData name="Liz Polmanski (Board of Commissioners)" userId="S::liz.polmanski@cookcountyil.gov::71c784e7-3783-4976-aeae-db0a5cbd269d" providerId="AD" clId="Web-{6B51F27A-1438-B866-176E-FEEC0F7067F8}" dt="2021-04-27T18:16:21.704" v="301" actId="1076"/>
          <ac:spMkLst>
            <pc:docMk/>
            <pc:sldMk cId="3991387852" sldId="268"/>
            <ac:spMk id="19" creationId="{353BBEAF-E45A-446B-B29F-6373C673EA94}"/>
          </ac:spMkLst>
        </pc:spChg>
        <pc:spChg chg="add mod">
          <ac:chgData name="Liz Polmanski (Board of Commissioners)" userId="S::liz.polmanski@cookcountyil.gov::71c784e7-3783-4976-aeae-db0a5cbd269d" providerId="AD" clId="Web-{6B51F27A-1438-B866-176E-FEEC0F7067F8}" dt="2021-04-27T18:23:49.658" v="374" actId="1076"/>
          <ac:spMkLst>
            <pc:docMk/>
            <pc:sldMk cId="3991387852" sldId="268"/>
            <ac:spMk id="20" creationId="{4DF6F095-4ABA-4DF4-B67F-D96DC331F9CF}"/>
          </ac:spMkLst>
        </pc:spChg>
        <pc:spChg chg="add mod">
          <ac:chgData name="Liz Polmanski (Board of Commissioners)" userId="S::liz.polmanski@cookcountyil.gov::71c784e7-3783-4976-aeae-db0a5cbd269d" providerId="AD" clId="Web-{6B51F27A-1438-B866-176E-FEEC0F7067F8}" dt="2021-04-27T18:24:07.971" v="378" actId="1076"/>
          <ac:spMkLst>
            <pc:docMk/>
            <pc:sldMk cId="3991387852" sldId="268"/>
            <ac:spMk id="21" creationId="{490E61F7-0193-4E41-BF48-21E32025D322}"/>
          </ac:spMkLst>
        </pc:spChg>
        <pc:spChg chg="add mod">
          <ac:chgData name="Liz Polmanski (Board of Commissioners)" userId="S::liz.polmanski@cookcountyil.gov::71c784e7-3783-4976-aeae-db0a5cbd269d" providerId="AD" clId="Web-{6B51F27A-1438-B866-176E-FEEC0F7067F8}" dt="2021-04-27T18:24:25.206" v="382" actId="1076"/>
          <ac:spMkLst>
            <pc:docMk/>
            <pc:sldMk cId="3991387852" sldId="268"/>
            <ac:spMk id="22" creationId="{D2EDB1C8-44E4-40A8-A496-FE0529CD3DE2}"/>
          </ac:spMkLst>
        </pc:spChg>
        <pc:spChg chg="add mod">
          <ac:chgData name="Liz Polmanski (Board of Commissioners)" userId="S::liz.polmanski@cookcountyil.gov::71c784e7-3783-4976-aeae-db0a5cbd269d" providerId="AD" clId="Web-{6B51F27A-1438-B866-176E-FEEC0F7067F8}" dt="2021-04-27T18:24:45.003" v="385" actId="1076"/>
          <ac:spMkLst>
            <pc:docMk/>
            <pc:sldMk cId="3991387852" sldId="268"/>
            <ac:spMk id="23" creationId="{6BCA43C3-CFA1-450E-8845-3547D310D6A8}"/>
          </ac:spMkLst>
        </pc:spChg>
        <pc:spChg chg="add mod">
          <ac:chgData name="Liz Polmanski (Board of Commissioners)" userId="S::liz.polmanski@cookcountyil.gov::71c784e7-3783-4976-aeae-db0a5cbd269d" providerId="AD" clId="Web-{6B51F27A-1438-B866-176E-FEEC0F7067F8}" dt="2021-04-27T18:25:13.129" v="392" actId="1076"/>
          <ac:spMkLst>
            <pc:docMk/>
            <pc:sldMk cId="3991387852" sldId="268"/>
            <ac:spMk id="25" creationId="{BEAEFD81-112A-47A2-BF0C-3BE0C4142276}"/>
          </ac:spMkLst>
        </pc:spChg>
        <pc:picChg chg="add mod">
          <ac:chgData name="Liz Polmanski (Board of Commissioners)" userId="S::liz.polmanski@cookcountyil.gov::71c784e7-3783-4976-aeae-db0a5cbd269d" providerId="AD" clId="Web-{6B51F27A-1438-B866-176E-FEEC0F7067F8}" dt="2021-04-27T18:15:49.749" v="287" actId="1076"/>
          <ac:picMkLst>
            <pc:docMk/>
            <pc:sldMk cId="3991387852" sldId="268"/>
            <ac:picMk id="4" creationId="{D7F1C72A-262B-4E81-AB84-2BF485E7C582}"/>
          </ac:picMkLst>
        </pc:picChg>
        <pc:picChg chg="add mod">
          <ac:chgData name="Liz Polmanski (Board of Commissioners)" userId="S::liz.polmanski@cookcountyil.gov::71c784e7-3783-4976-aeae-db0a5cbd269d" providerId="AD" clId="Web-{6B51F27A-1438-B866-176E-FEEC0F7067F8}" dt="2021-04-27T18:17:33.706" v="325" actId="1076"/>
          <ac:picMkLst>
            <pc:docMk/>
            <pc:sldMk cId="3991387852" sldId="268"/>
            <ac:picMk id="6" creationId="{F421D59E-E379-408A-BBF1-594454681A5D}"/>
          </ac:picMkLst>
        </pc:picChg>
        <pc:picChg chg="add mod">
          <ac:chgData name="Liz Polmanski (Board of Commissioners)" userId="S::liz.polmanski@cookcountyil.gov::71c784e7-3783-4976-aeae-db0a5cbd269d" providerId="AD" clId="Web-{6B51F27A-1438-B866-176E-FEEC0F7067F8}" dt="2021-04-27T18:25:17.458" v="393" actId="1076"/>
          <ac:picMkLst>
            <pc:docMk/>
            <pc:sldMk cId="3991387852" sldId="268"/>
            <ac:picMk id="7" creationId="{0F28703F-D958-4FCB-86DA-6B091822B981}"/>
          </ac:picMkLst>
        </pc:picChg>
        <pc:picChg chg="add mod">
          <ac:chgData name="Liz Polmanski (Board of Commissioners)" userId="S::liz.polmanski@cookcountyil.gov::71c784e7-3783-4976-aeae-db0a5cbd269d" providerId="AD" clId="Web-{6B51F27A-1438-B866-176E-FEEC0F7067F8}" dt="2021-04-27T18:25:23.005" v="394" actId="1076"/>
          <ac:picMkLst>
            <pc:docMk/>
            <pc:sldMk cId="3991387852" sldId="268"/>
            <ac:picMk id="9" creationId="{EF2E6B81-9D5A-47D4-A2C6-BF68D42F6DEB}"/>
          </ac:picMkLst>
        </pc:picChg>
        <pc:picChg chg="add mod">
          <ac:chgData name="Liz Polmanski (Board of Commissioners)" userId="S::liz.polmanski@cookcountyil.gov::71c784e7-3783-4976-aeae-db0a5cbd269d" providerId="AD" clId="Web-{6B51F27A-1438-B866-176E-FEEC0F7067F8}" dt="2021-04-27T18:25:29.880" v="395" actId="1076"/>
          <ac:picMkLst>
            <pc:docMk/>
            <pc:sldMk cId="3991387852" sldId="268"/>
            <ac:picMk id="11" creationId="{DC90CC03-2C42-4C3F-81A0-0A34416DF241}"/>
          </ac:picMkLst>
        </pc:picChg>
        <pc:picChg chg="add mod">
          <ac:chgData name="Liz Polmanski (Board of Commissioners)" userId="S::liz.polmanski@cookcountyil.gov::71c784e7-3783-4976-aeae-db0a5cbd269d" providerId="AD" clId="Web-{6B51F27A-1438-B866-176E-FEEC0F7067F8}" dt="2021-04-27T18:25:36.677" v="396" actId="1076"/>
          <ac:picMkLst>
            <pc:docMk/>
            <pc:sldMk cId="3991387852" sldId="268"/>
            <ac:picMk id="13" creationId="{7FC7900A-8A76-42A5-ADD6-F031D4804604}"/>
          </ac:picMkLst>
        </pc:picChg>
        <pc:picChg chg="add mod">
          <ac:chgData name="Liz Polmanski (Board of Commissioners)" userId="S::liz.polmanski@cookcountyil.gov::71c784e7-3783-4976-aeae-db0a5cbd269d" providerId="AD" clId="Web-{6B51F27A-1438-B866-176E-FEEC0F7067F8}" dt="2021-04-27T18:15:13.951" v="275" actId="1076"/>
          <ac:picMkLst>
            <pc:docMk/>
            <pc:sldMk cId="3991387852" sldId="268"/>
            <ac:picMk id="15" creationId="{EE0A8D87-01EB-425D-895F-99B09FF78699}"/>
          </ac:picMkLst>
        </pc:picChg>
        <pc:picChg chg="add mod">
          <ac:chgData name="Liz Polmanski (Board of Commissioners)" userId="S::liz.polmanski@cookcountyil.gov::71c784e7-3783-4976-aeae-db0a5cbd269d" providerId="AD" clId="Web-{6B51F27A-1438-B866-176E-FEEC0F7067F8}" dt="2021-04-27T18:15:26.342" v="277" actId="1076"/>
          <ac:picMkLst>
            <pc:docMk/>
            <pc:sldMk cId="3991387852" sldId="268"/>
            <ac:picMk id="17" creationId="{199E990C-8DC0-488B-94AD-27BD693FE6CA}"/>
          </ac:picMkLst>
        </pc:picChg>
        <pc:picChg chg="add mod">
          <ac:chgData name="Liz Polmanski (Board of Commissioners)" userId="S::liz.polmanski@cookcountyil.gov::71c784e7-3783-4976-aeae-db0a5cbd269d" providerId="AD" clId="Web-{6B51F27A-1438-B866-176E-FEEC0F7067F8}" dt="2021-04-27T18:25:13.114" v="391" actId="1076"/>
          <ac:picMkLst>
            <pc:docMk/>
            <pc:sldMk cId="3991387852" sldId="268"/>
            <ac:picMk id="24" creationId="{841B8551-AEF9-4413-9AE2-037DD21D619D}"/>
          </ac:picMkLst>
        </pc:picChg>
        <pc:picChg chg="add mod">
          <ac:chgData name="Liz Polmanski (Board of Commissioners)" userId="S::liz.polmanski@cookcountyil.gov::71c784e7-3783-4976-aeae-db0a5cbd269d" providerId="AD" clId="Web-{6B51F27A-1438-B866-176E-FEEC0F7067F8}" dt="2021-04-27T18:23:37.782" v="372" actId="14100"/>
          <ac:picMkLst>
            <pc:docMk/>
            <pc:sldMk cId="3991387852" sldId="268"/>
            <ac:picMk id="26" creationId="{B0ABAB3C-7A5B-489E-9115-25733EF3D1A1}"/>
          </ac:picMkLst>
        </pc:picChg>
      </pc:sldChg>
      <pc:sldChg chg="addSp delSp modSp del addCm">
        <pc:chgData name="Liz Polmanski (Board of Commissioners)" userId="S::liz.polmanski@cookcountyil.gov::71c784e7-3783-4976-aeae-db0a5cbd269d" providerId="AD" clId="Web-{6B51F27A-1438-B866-176E-FEEC0F7067F8}" dt="2021-04-27T19:12:16.166" v="664"/>
        <pc:sldMkLst>
          <pc:docMk/>
          <pc:sldMk cId="1810611523" sldId="271"/>
        </pc:sldMkLst>
        <pc:spChg chg="add del mod">
          <ac:chgData name="Liz Polmanski (Board of Commissioners)" userId="S::liz.polmanski@cookcountyil.gov::71c784e7-3783-4976-aeae-db0a5cbd269d" providerId="AD" clId="Web-{6B51F27A-1438-B866-176E-FEEC0F7067F8}" dt="2021-04-27T17:46:30.668" v="111" actId="20577"/>
          <ac:spMkLst>
            <pc:docMk/>
            <pc:sldMk cId="1810611523" sldId="271"/>
            <ac:spMk id="5" creationId="{1B7BEB66-6AF7-48DD-8968-0165CE88403F}"/>
          </ac:spMkLst>
        </pc:spChg>
        <pc:spChg chg="add del mod">
          <ac:chgData name="Liz Polmanski (Board of Commissioners)" userId="S::liz.polmanski@cookcountyil.gov::71c784e7-3783-4976-aeae-db0a5cbd269d" providerId="AD" clId="Web-{6B51F27A-1438-B866-176E-FEEC0F7067F8}" dt="2021-04-27T17:39:19.117" v="2"/>
          <ac:spMkLst>
            <pc:docMk/>
            <pc:sldMk cId="1810611523" sldId="271"/>
            <ac:spMk id="7" creationId="{B673B728-DFCE-492E-8980-954889ED74E9}"/>
          </ac:spMkLst>
        </pc:spChg>
        <pc:spChg chg="add mod">
          <ac:chgData name="Liz Polmanski (Board of Commissioners)" userId="S::liz.polmanski@cookcountyil.gov::71c784e7-3783-4976-aeae-db0a5cbd269d" providerId="AD" clId="Web-{6B51F27A-1438-B866-176E-FEEC0F7067F8}" dt="2021-04-27T17:55:16.110" v="228" actId="1076"/>
          <ac:spMkLst>
            <pc:docMk/>
            <pc:sldMk cId="1810611523" sldId="271"/>
            <ac:spMk id="13" creationId="{A3820301-E7D3-4D31-901F-2E19CC384CCA}"/>
          </ac:spMkLst>
        </pc:spChg>
        <pc:spChg chg="add mod">
          <ac:chgData name="Liz Polmanski (Board of Commissioners)" userId="S::liz.polmanski@cookcountyil.gov::71c784e7-3783-4976-aeae-db0a5cbd269d" providerId="AD" clId="Web-{6B51F27A-1438-B866-176E-FEEC0F7067F8}" dt="2021-04-27T17:55:16.141" v="230" actId="1076"/>
          <ac:spMkLst>
            <pc:docMk/>
            <pc:sldMk cId="1810611523" sldId="271"/>
            <ac:spMk id="17" creationId="{21B18196-0BBB-4C04-AE5C-8360E3DE178B}"/>
          </ac:spMkLst>
        </pc:spChg>
        <pc:spChg chg="add mod">
          <ac:chgData name="Liz Polmanski (Board of Commissioners)" userId="S::liz.polmanski@cookcountyil.gov::71c784e7-3783-4976-aeae-db0a5cbd269d" providerId="AD" clId="Web-{6B51F27A-1438-B866-176E-FEEC0F7067F8}" dt="2021-04-27T17:55:16.188" v="232" actId="1076"/>
          <ac:spMkLst>
            <pc:docMk/>
            <pc:sldMk cId="1810611523" sldId="271"/>
            <ac:spMk id="19" creationId="{10B843EA-30AA-4C41-9466-2C36280065C2}"/>
          </ac:spMkLst>
        </pc:spChg>
        <pc:spChg chg="add mod">
          <ac:chgData name="Liz Polmanski (Board of Commissioners)" userId="S::liz.polmanski@cookcountyil.gov::71c784e7-3783-4976-aeae-db0a5cbd269d" providerId="AD" clId="Web-{6B51F27A-1438-B866-176E-FEEC0F7067F8}" dt="2021-04-27T17:55:16.219" v="233" actId="1076"/>
          <ac:spMkLst>
            <pc:docMk/>
            <pc:sldMk cId="1810611523" sldId="271"/>
            <ac:spMk id="20" creationId="{60F8662D-68CA-45C8-832C-1E6124CFE9FA}"/>
          </ac:spMkLst>
        </pc:spChg>
        <pc:spChg chg="add mod">
          <ac:chgData name="Liz Polmanski (Board of Commissioners)" userId="S::liz.polmanski@cookcountyil.gov::71c784e7-3783-4976-aeae-db0a5cbd269d" providerId="AD" clId="Web-{6B51F27A-1438-B866-176E-FEEC0F7067F8}" dt="2021-04-27T17:55:16.266" v="235" actId="1076"/>
          <ac:spMkLst>
            <pc:docMk/>
            <pc:sldMk cId="1810611523" sldId="271"/>
            <ac:spMk id="22" creationId="{6EE4BFA3-0713-4AD8-86D6-5A2C6377F458}"/>
          </ac:spMkLst>
        </pc:spChg>
        <pc:spChg chg="add mod">
          <ac:chgData name="Liz Polmanski (Board of Commissioners)" userId="S::liz.polmanski@cookcountyil.gov::71c784e7-3783-4976-aeae-db0a5cbd269d" providerId="AD" clId="Web-{6B51F27A-1438-B866-176E-FEEC0F7067F8}" dt="2021-04-27T19:10:31.787" v="647" actId="20577"/>
          <ac:spMkLst>
            <pc:docMk/>
            <pc:sldMk cId="1810611523" sldId="271"/>
            <ac:spMk id="24" creationId="{A6F7489A-FA8B-4300-9EB9-48A41433EF6F}"/>
          </ac:spMkLst>
        </pc:spChg>
        <pc:spChg chg="add mod">
          <ac:chgData name="Liz Polmanski (Board of Commissioners)" userId="S::liz.polmanski@cookcountyil.gov::71c784e7-3783-4976-aeae-db0a5cbd269d" providerId="AD" clId="Web-{6B51F27A-1438-B866-176E-FEEC0F7067F8}" dt="2021-04-27T17:55:16.344" v="238" actId="1076"/>
          <ac:spMkLst>
            <pc:docMk/>
            <pc:sldMk cId="1810611523" sldId="271"/>
            <ac:spMk id="25" creationId="{273DB09A-8778-4C2E-A317-9CC51960683F}"/>
          </ac:spMkLst>
        </pc:spChg>
        <pc:spChg chg="add mod">
          <ac:chgData name="Liz Polmanski (Board of Commissioners)" userId="S::liz.polmanski@cookcountyil.gov::71c784e7-3783-4976-aeae-db0a5cbd269d" providerId="AD" clId="Web-{6B51F27A-1438-B866-176E-FEEC0F7067F8}" dt="2021-04-27T17:55:16.360" v="239" actId="1076"/>
          <ac:spMkLst>
            <pc:docMk/>
            <pc:sldMk cId="1810611523" sldId="271"/>
            <ac:spMk id="26" creationId="{C042B150-EC4A-4CA8-9DEF-DC809C0193A7}"/>
          </ac:spMkLst>
        </pc:spChg>
        <pc:spChg chg="add mod">
          <ac:chgData name="Liz Polmanski (Board of Commissioners)" userId="S::liz.polmanski@cookcountyil.gov::71c784e7-3783-4976-aeae-db0a5cbd269d" providerId="AD" clId="Web-{6B51F27A-1438-B866-176E-FEEC0F7067F8}" dt="2021-04-27T17:55:16.375" v="240" actId="1076"/>
          <ac:spMkLst>
            <pc:docMk/>
            <pc:sldMk cId="1810611523" sldId="271"/>
            <ac:spMk id="27" creationId="{6C52489A-3F5E-4E3E-A2B1-82B7129BD033}"/>
          </ac:spMkLst>
        </pc:spChg>
        <pc:spChg chg="add mod">
          <ac:chgData name="Liz Polmanski (Board of Commissioners)" userId="S::liz.polmanski@cookcountyil.gov::71c784e7-3783-4976-aeae-db0a5cbd269d" providerId="AD" clId="Web-{6B51F27A-1438-B866-176E-FEEC0F7067F8}" dt="2021-04-27T17:55:16.407" v="241" actId="1076"/>
          <ac:spMkLst>
            <pc:docMk/>
            <pc:sldMk cId="1810611523" sldId="271"/>
            <ac:spMk id="28" creationId="{B6582E56-F9F5-4D74-B705-F5915AB8B338}"/>
          </ac:spMkLst>
        </pc:spChg>
        <pc:picChg chg="add del mod">
          <ac:chgData name="Liz Polmanski (Board of Commissioners)" userId="S::liz.polmanski@cookcountyil.gov::71c784e7-3783-4976-aeae-db0a5cbd269d" providerId="AD" clId="Web-{6B51F27A-1438-B866-176E-FEEC0F7067F8}" dt="2021-04-27T17:39:20.492" v="3"/>
          <ac:picMkLst>
            <pc:docMk/>
            <pc:sldMk cId="1810611523" sldId="271"/>
            <ac:picMk id="3" creationId="{1613B0F9-CC01-47D0-A148-3E73344F1591}"/>
          </ac:picMkLst>
        </pc:picChg>
        <pc:picChg chg="add mod">
          <ac:chgData name="Liz Polmanski (Board of Commissioners)" userId="S::liz.polmanski@cookcountyil.gov::71c784e7-3783-4976-aeae-db0a5cbd269d" providerId="AD" clId="Web-{6B51F27A-1438-B866-176E-FEEC0F7067F8}" dt="2021-04-27T17:55:16.469" v="244" actId="1076"/>
          <ac:picMkLst>
            <pc:docMk/>
            <pc:sldMk cId="1810611523" sldId="271"/>
            <ac:picMk id="3" creationId="{A372655F-0C25-4BA9-8EE9-3012A7D42E05}"/>
          </ac:picMkLst>
        </pc:picChg>
        <pc:picChg chg="add mod">
          <ac:chgData name="Liz Polmanski (Board of Commissioners)" userId="S::liz.polmanski@cookcountyil.gov::71c784e7-3783-4976-aeae-db0a5cbd269d" providerId="AD" clId="Web-{6B51F27A-1438-B866-176E-FEEC0F7067F8}" dt="2021-04-27T17:55:16.485" v="245" actId="1076"/>
          <ac:picMkLst>
            <pc:docMk/>
            <pc:sldMk cId="1810611523" sldId="271"/>
            <ac:picMk id="4" creationId="{6DE6EEA9-6A13-4C1D-9766-860F60252EA4}"/>
          </ac:picMkLst>
        </pc:picChg>
        <pc:picChg chg="add mod">
          <ac:chgData name="Liz Polmanski (Board of Commissioners)" userId="S::liz.polmanski@cookcountyil.gov::71c784e7-3783-4976-aeae-db0a5cbd269d" providerId="AD" clId="Web-{6B51F27A-1438-B866-176E-FEEC0F7067F8}" dt="2021-04-27T17:55:16.500" v="246" actId="1076"/>
          <ac:picMkLst>
            <pc:docMk/>
            <pc:sldMk cId="1810611523" sldId="271"/>
            <ac:picMk id="7" creationId="{CFE7F55E-FB1D-42CD-8EA4-22E32EE44028}"/>
          </ac:picMkLst>
        </pc:picChg>
        <pc:picChg chg="add del mod">
          <ac:chgData name="Liz Polmanski (Board of Commissioners)" userId="S::liz.polmanski@cookcountyil.gov::71c784e7-3783-4976-aeae-db0a5cbd269d" providerId="AD" clId="Web-{6B51F27A-1438-B866-176E-FEEC0F7067F8}" dt="2021-04-27T17:39:39.790" v="6"/>
          <ac:picMkLst>
            <pc:docMk/>
            <pc:sldMk cId="1810611523" sldId="271"/>
            <ac:picMk id="9" creationId="{E4B1D694-F520-4218-880A-4A98E3133AFD}"/>
          </ac:picMkLst>
        </pc:picChg>
        <pc:picChg chg="add mod">
          <ac:chgData name="Liz Polmanski (Board of Commissioners)" userId="S::liz.polmanski@cookcountyil.gov::71c784e7-3783-4976-aeae-db0a5cbd269d" providerId="AD" clId="Web-{6B51F27A-1438-B866-176E-FEEC0F7067F8}" dt="2021-04-27T17:55:16.078" v="227" actId="1076"/>
          <ac:picMkLst>
            <pc:docMk/>
            <pc:sldMk cId="1810611523" sldId="271"/>
            <ac:picMk id="11" creationId="{89B23DA0-8647-4F5B-84BB-ACADEEFE53B8}"/>
          </ac:picMkLst>
        </pc:picChg>
        <pc:picChg chg="add mod">
          <ac:chgData name="Liz Polmanski (Board of Commissioners)" userId="S::liz.polmanski@cookcountyil.gov::71c784e7-3783-4976-aeae-db0a5cbd269d" providerId="AD" clId="Web-{6B51F27A-1438-B866-176E-FEEC0F7067F8}" dt="2021-04-27T17:55:16.125" v="229" actId="1076"/>
          <ac:picMkLst>
            <pc:docMk/>
            <pc:sldMk cId="1810611523" sldId="271"/>
            <ac:picMk id="15" creationId="{1C0F5879-291A-46F8-867F-58D70101A283}"/>
          </ac:picMkLst>
        </pc:picChg>
        <pc:picChg chg="add mod">
          <ac:chgData name="Liz Polmanski (Board of Commissioners)" userId="S::liz.polmanski@cookcountyil.gov::71c784e7-3783-4976-aeae-db0a5cbd269d" providerId="AD" clId="Web-{6B51F27A-1438-B866-176E-FEEC0F7067F8}" dt="2021-04-27T17:55:16.172" v="231" actId="1076"/>
          <ac:picMkLst>
            <pc:docMk/>
            <pc:sldMk cId="1810611523" sldId="271"/>
            <ac:picMk id="18" creationId="{24A352F2-8BAC-403C-BDE7-18881FD5BFE9}"/>
          </ac:picMkLst>
        </pc:picChg>
        <pc:picChg chg="add mod">
          <ac:chgData name="Liz Polmanski (Board of Commissioners)" userId="S::liz.polmanski@cookcountyil.gov::71c784e7-3783-4976-aeae-db0a5cbd269d" providerId="AD" clId="Web-{6B51F27A-1438-B866-176E-FEEC0F7067F8}" dt="2021-04-27T17:55:16.250" v="234" actId="1076"/>
          <ac:picMkLst>
            <pc:docMk/>
            <pc:sldMk cId="1810611523" sldId="271"/>
            <ac:picMk id="21" creationId="{2E2B39F6-DB4F-44CB-A36F-4AB3BFCFCAB9}"/>
          </ac:picMkLst>
        </pc:picChg>
        <pc:picChg chg="add mod">
          <ac:chgData name="Liz Polmanski (Board of Commissioners)" userId="S::liz.polmanski@cookcountyil.gov::71c784e7-3783-4976-aeae-db0a5cbd269d" providerId="AD" clId="Web-{6B51F27A-1438-B866-176E-FEEC0F7067F8}" dt="2021-04-27T17:55:16.297" v="236" actId="1076"/>
          <ac:picMkLst>
            <pc:docMk/>
            <pc:sldMk cId="1810611523" sldId="271"/>
            <ac:picMk id="23" creationId="{75C3CBE5-FE99-44BE-873C-5658DD9E8244}"/>
          </ac:picMkLst>
        </pc:picChg>
        <pc:picChg chg="add mod">
          <ac:chgData name="Liz Polmanski (Board of Commissioners)" userId="S::liz.polmanski@cookcountyil.gov::71c784e7-3783-4976-aeae-db0a5cbd269d" providerId="AD" clId="Web-{6B51F27A-1438-B866-176E-FEEC0F7067F8}" dt="2021-04-27T17:55:16.422" v="242" actId="1076"/>
          <ac:picMkLst>
            <pc:docMk/>
            <pc:sldMk cId="1810611523" sldId="271"/>
            <ac:picMk id="29" creationId="{D6732364-94B3-445C-9532-1098D4E314AD}"/>
          </ac:picMkLst>
        </pc:picChg>
        <pc:picChg chg="add mod">
          <ac:chgData name="Liz Polmanski (Board of Commissioners)" userId="S::liz.polmanski@cookcountyil.gov::71c784e7-3783-4976-aeae-db0a5cbd269d" providerId="AD" clId="Web-{6B51F27A-1438-B866-176E-FEEC0F7067F8}" dt="2021-04-27T17:55:16.438" v="243" actId="1076"/>
          <ac:picMkLst>
            <pc:docMk/>
            <pc:sldMk cId="1810611523" sldId="271"/>
            <ac:picMk id="30" creationId="{E945B866-2BBA-49C9-98EB-100E37323E26}"/>
          </ac:picMkLst>
        </pc:picChg>
      </pc:sldChg>
      <pc:sldChg chg="addSp delSp modSp mod modClrScheme delDesignElem chgLayout">
        <pc:chgData name="Liz Polmanski (Board of Commissioners)" userId="S::liz.polmanski@cookcountyil.gov::71c784e7-3783-4976-aeae-db0a5cbd269d" providerId="AD" clId="Web-{6B51F27A-1438-B866-176E-FEEC0F7067F8}" dt="2021-04-27T19:38:33.884" v="800"/>
        <pc:sldMkLst>
          <pc:docMk/>
          <pc:sldMk cId="1736781905" sldId="272"/>
        </pc:sldMkLst>
        <pc:spChg chg="mod ord">
          <ac:chgData name="Liz Polmanski (Board of Commissioners)" userId="S::liz.polmanski@cookcountyil.gov::71c784e7-3783-4976-aeae-db0a5cbd269d" providerId="AD" clId="Web-{6B51F27A-1438-B866-176E-FEEC0F7067F8}" dt="2021-04-27T19:38:33.884" v="800"/>
          <ac:spMkLst>
            <pc:docMk/>
            <pc:sldMk cId="1736781905" sldId="272"/>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1736781905" sldId="272"/>
            <ac:spMk id="3" creationId="{234E6776-2C94-A644-9EA5-734D09EB6A23}"/>
          </ac:spMkLst>
        </pc:spChg>
        <pc:cxnChg chg="add del">
          <ac:chgData name="Liz Polmanski (Board of Commissioners)" userId="S::liz.polmanski@cookcountyil.gov::71c784e7-3783-4976-aeae-db0a5cbd269d" providerId="AD" clId="Web-{6B51F27A-1438-B866-176E-FEEC0F7067F8}" dt="2021-04-27T19:38:33.884" v="800"/>
          <ac:cxnSpMkLst>
            <pc:docMk/>
            <pc:sldMk cId="1736781905" sldId="272"/>
            <ac:cxnSpMk id="35" creationId="{A7F400EE-A8A5-48AF-B4D6-291B52C6F0B0}"/>
          </ac:cxnSpMkLst>
        </pc:cxnChg>
      </pc:sldChg>
      <pc:sldChg chg="addSp delSp modSp mod modClrScheme delDesignElem chgLayout">
        <pc:chgData name="Liz Polmanski (Board of Commissioners)" userId="S::liz.polmanski@cookcountyil.gov::71c784e7-3783-4976-aeae-db0a5cbd269d" providerId="AD" clId="Web-{6B51F27A-1438-B866-176E-FEEC0F7067F8}" dt="2021-04-27T19:38:33.884" v="800"/>
        <pc:sldMkLst>
          <pc:docMk/>
          <pc:sldMk cId="1029531357" sldId="273"/>
        </pc:sldMkLst>
        <pc:spChg chg="mod ord">
          <ac:chgData name="Liz Polmanski (Board of Commissioners)" userId="S::liz.polmanski@cookcountyil.gov::71c784e7-3783-4976-aeae-db0a5cbd269d" providerId="AD" clId="Web-{6B51F27A-1438-B866-176E-FEEC0F7067F8}" dt="2021-04-27T19:38:33.884" v="800"/>
          <ac:spMkLst>
            <pc:docMk/>
            <pc:sldMk cId="1029531357" sldId="273"/>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1029531357" sldId="273"/>
            <ac:spMk id="5" creationId="{1B7BEB66-6AF7-48DD-8968-0165CE88403F}"/>
          </ac:spMkLst>
        </pc:spChg>
        <pc:spChg chg="add del">
          <ac:chgData name="Liz Polmanski (Board of Commissioners)" userId="S::liz.polmanski@cookcountyil.gov::71c784e7-3783-4976-aeae-db0a5cbd269d" providerId="AD" clId="Web-{6B51F27A-1438-B866-176E-FEEC0F7067F8}" dt="2021-04-27T19:38:33.884" v="800"/>
          <ac:spMkLst>
            <pc:docMk/>
            <pc:sldMk cId="1029531357" sldId="273"/>
            <ac:spMk id="21" creationId="{66E48AFA-8884-4F68-A44F-D2C1E8609C5A}"/>
          </ac:spMkLst>
        </pc:spChg>
        <pc:spChg chg="add del">
          <ac:chgData name="Liz Polmanski (Board of Commissioners)" userId="S::liz.polmanski@cookcountyil.gov::71c784e7-3783-4976-aeae-db0a5cbd269d" providerId="AD" clId="Web-{6B51F27A-1438-B866-176E-FEEC0F7067F8}" dt="2021-04-27T19:38:33.884" v="800"/>
          <ac:spMkLst>
            <pc:docMk/>
            <pc:sldMk cId="1029531357" sldId="273"/>
            <ac:spMk id="23" creationId="{969D19A6-08CB-498C-93EC-3FFB021FC68A}"/>
          </ac:spMkLst>
        </pc:spChg>
      </pc:sldChg>
      <pc:sldChg chg="addSp delSp modSp mod modClrScheme delDesignElem chgLayout">
        <pc:chgData name="Liz Polmanski (Board of Commissioners)" userId="S::liz.polmanski@cookcountyil.gov::71c784e7-3783-4976-aeae-db0a5cbd269d" providerId="AD" clId="Web-{6B51F27A-1438-B866-176E-FEEC0F7067F8}" dt="2021-04-27T19:38:33.884" v="800"/>
        <pc:sldMkLst>
          <pc:docMk/>
          <pc:sldMk cId="413277300" sldId="277"/>
        </pc:sldMkLst>
        <pc:spChg chg="mod ord">
          <ac:chgData name="Liz Polmanski (Board of Commissioners)" userId="S::liz.polmanski@cookcountyil.gov::71c784e7-3783-4976-aeae-db0a5cbd269d" providerId="AD" clId="Web-{6B51F27A-1438-B866-176E-FEEC0F7067F8}" dt="2021-04-27T19:38:33.884" v="800"/>
          <ac:spMkLst>
            <pc:docMk/>
            <pc:sldMk cId="413277300" sldId="277"/>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413277300" sldId="277"/>
            <ac:spMk id="3" creationId="{234E6776-2C94-A644-9EA5-734D09EB6A23}"/>
          </ac:spMkLst>
        </pc:spChg>
        <pc:spChg chg="add del">
          <ac:chgData name="Liz Polmanski (Board of Commissioners)" userId="S::liz.polmanski@cookcountyil.gov::71c784e7-3783-4976-aeae-db0a5cbd269d" providerId="AD" clId="Web-{6B51F27A-1438-B866-176E-FEEC0F7067F8}" dt="2021-04-27T19:38:33.884" v="800"/>
          <ac:spMkLst>
            <pc:docMk/>
            <pc:sldMk cId="413277300" sldId="277"/>
            <ac:spMk id="28" creationId="{3CD9DF72-87A3-404E-A828-84CBF11A8303}"/>
          </ac:spMkLst>
        </pc:spChg>
        <pc:cxnChg chg="add del">
          <ac:chgData name="Liz Polmanski (Board of Commissioners)" userId="S::liz.polmanski@cookcountyil.gov::71c784e7-3783-4976-aeae-db0a5cbd269d" providerId="AD" clId="Web-{6B51F27A-1438-B866-176E-FEEC0F7067F8}" dt="2021-04-27T19:38:33.884" v="800"/>
          <ac:cxnSpMkLst>
            <pc:docMk/>
            <pc:sldMk cId="413277300" sldId="277"/>
            <ac:cxnSpMk id="33" creationId="{20E3A342-4D61-4E3F-AF90-1AB42AEB96CC}"/>
          </ac:cxnSpMkLst>
        </pc:cxnChg>
      </pc:sldChg>
      <pc:sldChg chg="addSp delSp modSp mod setBg modClrScheme delDesignElem modShow chgLayout">
        <pc:chgData name="Liz Polmanski (Board of Commissioners)" userId="S::liz.polmanski@cookcountyil.gov::71c784e7-3783-4976-aeae-db0a5cbd269d" providerId="AD" clId="Web-{6B51F27A-1438-B866-176E-FEEC0F7067F8}" dt="2021-04-27T19:38:33.884" v="800"/>
        <pc:sldMkLst>
          <pc:docMk/>
          <pc:sldMk cId="4142298271" sldId="279"/>
        </pc:sldMkLst>
        <pc:spChg chg="mod ord">
          <ac:chgData name="Liz Polmanski (Board of Commissioners)" userId="S::liz.polmanski@cookcountyil.gov::71c784e7-3783-4976-aeae-db0a5cbd269d" providerId="AD" clId="Web-{6B51F27A-1438-B866-176E-FEEC0F7067F8}" dt="2021-04-27T19:38:33.884" v="800"/>
          <ac:spMkLst>
            <pc:docMk/>
            <pc:sldMk cId="4142298271" sldId="279"/>
            <ac:spMk id="2" creationId="{8C3592AA-BA7D-8549-9434-D4CB4F3FB1CE}"/>
          </ac:spMkLst>
        </pc:spChg>
        <pc:spChg chg="del mod">
          <ac:chgData name="Liz Polmanski (Board of Commissioners)" userId="S::liz.polmanski@cookcountyil.gov::71c784e7-3783-4976-aeae-db0a5cbd269d" providerId="AD" clId="Web-{6B51F27A-1438-B866-176E-FEEC0F7067F8}" dt="2021-04-27T19:23:37.367" v="724"/>
          <ac:spMkLst>
            <pc:docMk/>
            <pc:sldMk cId="4142298271" sldId="279"/>
            <ac:spMk id="7" creationId="{D938CEDA-A520-4FC7-8BF9-5A74EA7E40F4}"/>
          </ac:spMkLst>
        </pc:spChg>
        <pc:spChg chg="del">
          <ac:chgData name="Liz Polmanski (Board of Commissioners)" userId="S::liz.polmanski@cookcountyil.gov::71c784e7-3783-4976-aeae-db0a5cbd269d" providerId="AD" clId="Web-{6B51F27A-1438-B866-176E-FEEC0F7067F8}" dt="2021-04-27T19:23:25.913" v="723"/>
          <ac:spMkLst>
            <pc:docMk/>
            <pc:sldMk cId="4142298271" sldId="279"/>
            <ac:spMk id="8" creationId="{1B15ED52-F352-441B-82BF-E0EA34836D08}"/>
          </ac:spMkLst>
        </pc:spChg>
        <pc:spChg chg="del">
          <ac:chgData name="Liz Polmanski (Board of Commissioners)" userId="S::liz.polmanski@cookcountyil.gov::71c784e7-3783-4976-aeae-db0a5cbd269d" providerId="AD" clId="Web-{6B51F27A-1438-B866-176E-FEEC0F7067F8}" dt="2021-04-27T19:23:25.913" v="723"/>
          <ac:spMkLst>
            <pc:docMk/>
            <pc:sldMk cId="4142298271" sldId="279"/>
            <ac:spMk id="10" creationId="{3B2E3793-BFE6-45A2-9B7B-E18844431C99}"/>
          </ac:spMkLst>
        </pc:spChg>
        <pc:spChg chg="del">
          <ac:chgData name="Liz Polmanski (Board of Commissioners)" userId="S::liz.polmanski@cookcountyil.gov::71c784e7-3783-4976-aeae-db0a5cbd269d" providerId="AD" clId="Web-{6B51F27A-1438-B866-176E-FEEC0F7067F8}" dt="2021-04-27T19:23:25.913" v="723"/>
          <ac:spMkLst>
            <pc:docMk/>
            <pc:sldMk cId="4142298271" sldId="279"/>
            <ac:spMk id="12" creationId="{BC4C4868-CB8F-4AF9-9CDB-8108F2C19B67}"/>
          </ac:spMkLst>
        </pc:spChg>
        <pc:spChg chg="del">
          <ac:chgData name="Liz Polmanski (Board of Commissioners)" userId="S::liz.polmanski@cookcountyil.gov::71c784e7-3783-4976-aeae-db0a5cbd269d" providerId="AD" clId="Web-{6B51F27A-1438-B866-176E-FEEC0F7067F8}" dt="2021-04-27T19:23:25.913" v="723"/>
          <ac:spMkLst>
            <pc:docMk/>
            <pc:sldMk cId="4142298271" sldId="279"/>
            <ac:spMk id="14" creationId="{375E0459-6403-40CD-989D-56A4407CA12E}"/>
          </ac:spMkLst>
        </pc:spChg>
        <pc:spChg chg="del">
          <ac:chgData name="Liz Polmanski (Board of Commissioners)" userId="S::liz.polmanski@cookcountyil.gov::71c784e7-3783-4976-aeae-db0a5cbd269d" providerId="AD" clId="Web-{6B51F27A-1438-B866-176E-FEEC0F7067F8}" dt="2021-04-27T19:23:25.913" v="723"/>
          <ac:spMkLst>
            <pc:docMk/>
            <pc:sldMk cId="4142298271" sldId="279"/>
            <ac:spMk id="16" creationId="{53E5B1A8-3AC9-4BD1-9BBC-78CA94F2D1BA}"/>
          </ac:spMkLst>
        </pc:spChg>
        <pc:spChg chg="del">
          <ac:chgData name="Liz Polmanski (Board of Commissioners)" userId="S::liz.polmanski@cookcountyil.gov::71c784e7-3783-4976-aeae-db0a5cbd269d" providerId="AD" clId="Web-{6B51F27A-1438-B866-176E-FEEC0F7067F8}" dt="2021-04-27T19:23:04.912" v="722"/>
          <ac:spMkLst>
            <pc:docMk/>
            <pc:sldMk cId="4142298271" sldId="279"/>
            <ac:spMk id="19" creationId="{71C357E9-C273-4649-8B84-2440F2A2701F}"/>
          </ac:spMkLst>
        </pc:spChg>
        <pc:spChg chg="add mod">
          <ac:chgData name="Liz Polmanski (Board of Commissioners)" userId="S::liz.polmanski@cookcountyil.gov::71c784e7-3783-4976-aeae-db0a5cbd269d" providerId="AD" clId="Web-{6B51F27A-1438-B866-176E-FEEC0F7067F8}" dt="2021-04-27T19:27:23.047" v="752" actId="20577"/>
          <ac:spMkLst>
            <pc:docMk/>
            <pc:sldMk cId="4142298271" sldId="279"/>
            <ac:spMk id="20" creationId="{4F9724C2-F4F0-4C7E-BBEB-2CC9219FFEA0}"/>
          </ac:spMkLst>
        </pc:spChg>
        <pc:spChg chg="add mod">
          <ac:chgData name="Liz Polmanski (Board of Commissioners)" userId="S::liz.polmanski@cookcountyil.gov::71c784e7-3783-4976-aeae-db0a5cbd269d" providerId="AD" clId="Web-{6B51F27A-1438-B866-176E-FEEC0F7067F8}" dt="2021-04-27T19:28:48.769" v="776" actId="1076"/>
          <ac:spMkLst>
            <pc:docMk/>
            <pc:sldMk cId="4142298271" sldId="279"/>
            <ac:spMk id="22" creationId="{E9A117F6-26F9-455B-BFC8-F7A283071FF3}"/>
          </ac:spMkLst>
        </pc:spChg>
        <pc:spChg chg="add mod">
          <ac:chgData name="Liz Polmanski (Board of Commissioners)" userId="S::liz.polmanski@cookcountyil.gov::71c784e7-3783-4976-aeae-db0a5cbd269d" providerId="AD" clId="Web-{6B51F27A-1438-B866-176E-FEEC0F7067F8}" dt="2021-04-27T19:28:52.488" v="777" actId="1076"/>
          <ac:spMkLst>
            <pc:docMk/>
            <pc:sldMk cId="4142298271" sldId="279"/>
            <ac:spMk id="26" creationId="{ACEDAE07-D819-41E7-9E7F-8FBF37B7A72D}"/>
          </ac:spMkLst>
        </pc:spChg>
        <pc:spChg chg="del">
          <ac:chgData name="Liz Polmanski (Board of Commissioners)" userId="S::liz.polmanski@cookcountyil.gov::71c784e7-3783-4976-aeae-db0a5cbd269d" providerId="AD" clId="Web-{6B51F27A-1438-B866-176E-FEEC0F7067F8}" dt="2021-04-27T19:23:03.256" v="721"/>
          <ac:spMkLst>
            <pc:docMk/>
            <pc:sldMk cId="4142298271" sldId="279"/>
            <ac:spMk id="28" creationId="{03EBE406-BF59-49D0-A6F8-04064EBFC61A}"/>
          </ac:spMkLst>
        </pc:spChg>
        <pc:spChg chg="del">
          <ac:chgData name="Liz Polmanski (Board of Commissioners)" userId="S::liz.polmanski@cookcountyil.gov::71c784e7-3783-4976-aeae-db0a5cbd269d" providerId="AD" clId="Web-{6B51F27A-1438-B866-176E-FEEC0F7067F8}" dt="2021-04-27T19:23:01.444" v="720"/>
          <ac:spMkLst>
            <pc:docMk/>
            <pc:sldMk cId="4142298271" sldId="279"/>
            <ac:spMk id="29" creationId="{6A21B9C8-0389-4958-A982-DBF135FD4D57}"/>
          </ac:spMkLst>
        </pc:spChg>
        <pc:spChg chg="add del">
          <ac:chgData name="Liz Polmanski (Board of Commissioners)" userId="S::liz.polmanski@cookcountyil.gov::71c784e7-3783-4976-aeae-db0a5cbd269d" providerId="AD" clId="Web-{6B51F27A-1438-B866-176E-FEEC0F7067F8}" dt="2021-04-27T19:38:33.884" v="800"/>
          <ac:spMkLst>
            <pc:docMk/>
            <pc:sldMk cId="4142298271" sldId="279"/>
            <ac:spMk id="31" creationId="{59A309A7-1751-4ABE-A3C1-EEC40366AD89}"/>
          </ac:spMkLst>
        </pc:spChg>
        <pc:spChg chg="add del">
          <ac:chgData name="Liz Polmanski (Board of Commissioners)" userId="S::liz.polmanski@cookcountyil.gov::71c784e7-3783-4976-aeae-db0a5cbd269d" providerId="AD" clId="Web-{6B51F27A-1438-B866-176E-FEEC0F7067F8}" dt="2021-04-27T19:38:33.884" v="800"/>
          <ac:spMkLst>
            <pc:docMk/>
            <pc:sldMk cId="4142298271" sldId="279"/>
            <ac:spMk id="35" creationId="{967D8EB6-EAE1-4F9C-B398-83321E287204}"/>
          </ac:spMkLst>
        </pc:spChg>
        <pc:spChg chg="add mod">
          <ac:chgData name="Liz Polmanski (Board of Commissioners)" userId="S::liz.polmanski@cookcountyil.gov::71c784e7-3783-4976-aeae-db0a5cbd269d" providerId="AD" clId="Web-{6B51F27A-1438-B866-176E-FEEC0F7067F8}" dt="2021-04-27T19:28:44.597" v="775" actId="1076"/>
          <ac:spMkLst>
            <pc:docMk/>
            <pc:sldMk cId="4142298271" sldId="279"/>
            <ac:spMk id="38" creationId="{1A91CD07-BCAC-442D-AA5F-9E639F2C1E58}"/>
          </ac:spMkLst>
        </pc:spChg>
        <pc:spChg chg="add del">
          <ac:chgData name="Liz Polmanski (Board of Commissioners)" userId="S::liz.polmanski@cookcountyil.gov::71c784e7-3783-4976-aeae-db0a5cbd269d" providerId="AD" clId="Web-{6B51F27A-1438-B866-176E-FEEC0F7067F8}" dt="2021-04-27T19:29:46.349" v="783"/>
          <ac:spMkLst>
            <pc:docMk/>
            <pc:sldMk cId="4142298271" sldId="279"/>
            <ac:spMk id="39" creationId="{A942A4DE-E816-4EB8-8C87-76C347D25142}"/>
          </ac:spMkLst>
        </pc:spChg>
        <pc:picChg chg="add del mod ord">
          <ac:chgData name="Liz Polmanski (Board of Commissioners)" userId="S::liz.polmanski@cookcountyil.gov::71c784e7-3783-4976-aeae-db0a5cbd269d" providerId="AD" clId="Web-{6B51F27A-1438-B866-176E-FEEC0F7067F8}" dt="2021-04-27T19:32:09.104" v="794" actId="1076"/>
          <ac:picMkLst>
            <pc:docMk/>
            <pc:sldMk cId="4142298271" sldId="279"/>
            <ac:picMk id="3" creationId="{51CCEDDF-F9D2-4417-BDD0-2FAC49C7E4F9}"/>
          </ac:picMkLst>
        </pc:picChg>
        <pc:picChg chg="add del mod">
          <ac:chgData name="Liz Polmanski (Board of Commissioners)" userId="S::liz.polmanski@cookcountyil.gov::71c784e7-3783-4976-aeae-db0a5cbd269d" providerId="AD" clId="Web-{6B51F27A-1438-B866-176E-FEEC0F7067F8}" dt="2021-04-27T19:22:59.037" v="719"/>
          <ac:picMkLst>
            <pc:docMk/>
            <pc:sldMk cId="4142298271" sldId="279"/>
            <ac:picMk id="4" creationId="{7319D180-035B-466C-A2D2-9A27E0CD2702}"/>
          </ac:picMkLst>
        </pc:picChg>
        <pc:picChg chg="add del mod">
          <ac:chgData name="Liz Polmanski (Board of Commissioners)" userId="S::liz.polmanski@cookcountyil.gov::71c784e7-3783-4976-aeae-db0a5cbd269d" providerId="AD" clId="Web-{6B51F27A-1438-B866-176E-FEEC0F7067F8}" dt="2021-04-27T19:22:59.037" v="718"/>
          <ac:picMkLst>
            <pc:docMk/>
            <pc:sldMk cId="4142298271" sldId="279"/>
            <ac:picMk id="5" creationId="{0E646E9E-AFF9-45F5-AD25-F8BB9D0C4CD9}"/>
          </ac:picMkLst>
        </pc:picChg>
        <pc:picChg chg="add del mod">
          <ac:chgData name="Liz Polmanski (Board of Commissioners)" userId="S::liz.polmanski@cookcountyil.gov::71c784e7-3783-4976-aeae-db0a5cbd269d" providerId="AD" clId="Web-{6B51F27A-1438-B866-176E-FEEC0F7067F8}" dt="2021-04-27T19:22:59.037" v="717"/>
          <ac:picMkLst>
            <pc:docMk/>
            <pc:sldMk cId="4142298271" sldId="279"/>
            <ac:picMk id="6" creationId="{48198831-4750-47C7-BD81-4F19F0EB656A}"/>
          </ac:picMkLst>
        </pc:picChg>
        <pc:picChg chg="add del mod">
          <ac:chgData name="Liz Polmanski (Board of Commissioners)" userId="S::liz.polmanski@cookcountyil.gov::71c784e7-3783-4976-aeae-db0a5cbd269d" providerId="AD" clId="Web-{6B51F27A-1438-B866-176E-FEEC0F7067F8}" dt="2021-04-27T19:22:59.037" v="716"/>
          <ac:picMkLst>
            <pc:docMk/>
            <pc:sldMk cId="4142298271" sldId="279"/>
            <ac:picMk id="9" creationId="{DA1B8F98-9145-4097-B671-8846AD81E199}"/>
          </ac:picMkLst>
        </pc:picChg>
        <pc:picChg chg="add mod">
          <ac:chgData name="Liz Polmanski (Board of Commissioners)" userId="S::liz.polmanski@cookcountyil.gov::71c784e7-3783-4976-aeae-db0a5cbd269d" providerId="AD" clId="Web-{6B51F27A-1438-B866-176E-FEEC0F7067F8}" dt="2021-04-27T19:26:59.171" v="747" actId="14100"/>
          <ac:picMkLst>
            <pc:docMk/>
            <pc:sldMk cId="4142298271" sldId="279"/>
            <ac:picMk id="11" creationId="{D6B02CD2-2938-4710-9D5A-CB7E9A96D9D8}"/>
          </ac:picMkLst>
        </pc:picChg>
        <pc:picChg chg="add mod">
          <ac:chgData name="Liz Polmanski (Board of Commissioners)" userId="S::liz.polmanski@cookcountyil.gov::71c784e7-3783-4976-aeae-db0a5cbd269d" providerId="AD" clId="Web-{6B51F27A-1438-B866-176E-FEEC0F7067F8}" dt="2021-04-27T19:28:08.017" v="763" actId="1076"/>
          <ac:picMkLst>
            <pc:docMk/>
            <pc:sldMk cId="4142298271" sldId="279"/>
            <ac:picMk id="13" creationId="{C7F83BFE-06E3-4A13-AEBD-CA8D41C6E825}"/>
          </ac:picMkLst>
        </pc:picChg>
        <pc:picChg chg="add mod">
          <ac:chgData name="Liz Polmanski (Board of Commissioners)" userId="S::liz.polmanski@cookcountyil.gov::71c784e7-3783-4976-aeae-db0a5cbd269d" providerId="AD" clId="Web-{6B51F27A-1438-B866-176E-FEEC0F7067F8}" dt="2021-04-27T19:28:07.174" v="762" actId="1076"/>
          <ac:picMkLst>
            <pc:docMk/>
            <pc:sldMk cId="4142298271" sldId="279"/>
            <ac:picMk id="15" creationId="{CFD3FF70-4714-449D-B1CC-724CA2BE63EE}"/>
          </ac:picMkLst>
        </pc:picChg>
        <pc:picChg chg="del">
          <ac:chgData name="Liz Polmanski (Board of Commissioners)" userId="S::liz.polmanski@cookcountyil.gov::71c784e7-3783-4976-aeae-db0a5cbd269d" providerId="AD" clId="Web-{6B51F27A-1438-B866-176E-FEEC0F7067F8}" dt="2021-04-27T19:17:30.380" v="681"/>
          <ac:picMkLst>
            <pc:docMk/>
            <pc:sldMk cId="4142298271" sldId="279"/>
            <ac:picMk id="17" creationId="{FC5B3200-6CDF-4CFF-8650-C69BBD9D1B00}"/>
          </ac:picMkLst>
        </pc:picChg>
        <pc:picChg chg="add mod">
          <ac:chgData name="Liz Polmanski (Board of Commissioners)" userId="S::liz.polmanski@cookcountyil.gov::71c784e7-3783-4976-aeae-db0a5cbd269d" providerId="AD" clId="Web-{6B51F27A-1438-B866-176E-FEEC0F7067F8}" dt="2021-04-27T19:28:31.253" v="770" actId="1076"/>
          <ac:picMkLst>
            <pc:docMk/>
            <pc:sldMk cId="4142298271" sldId="279"/>
            <ac:picMk id="18" creationId="{F879442B-F0F8-4420-A520-C2B96D283D92}"/>
          </ac:picMkLst>
        </pc:picChg>
        <pc:picChg chg="del">
          <ac:chgData name="Liz Polmanski (Board of Commissioners)" userId="S::liz.polmanski@cookcountyil.gov::71c784e7-3783-4976-aeae-db0a5cbd269d" providerId="AD" clId="Web-{6B51F27A-1438-B866-176E-FEEC0F7067F8}" dt="2021-04-27T19:17:30.380" v="680"/>
          <ac:picMkLst>
            <pc:docMk/>
            <pc:sldMk cId="4142298271" sldId="279"/>
            <ac:picMk id="21" creationId="{CD888A1E-36C1-4855-BAC7-C297A0BED8AB}"/>
          </ac:picMkLst>
        </pc:picChg>
        <pc:picChg chg="del">
          <ac:chgData name="Liz Polmanski (Board of Commissioners)" userId="S::liz.polmanski@cookcountyil.gov::71c784e7-3783-4976-aeae-db0a5cbd269d" providerId="AD" clId="Web-{6B51F27A-1438-B866-176E-FEEC0F7067F8}" dt="2021-04-27T19:17:30.365" v="679"/>
          <ac:picMkLst>
            <pc:docMk/>
            <pc:sldMk cId="4142298271" sldId="279"/>
            <ac:picMk id="24" creationId="{6D87603A-4B5E-40E1-9EE4-C95D0AEF3230}"/>
          </ac:picMkLst>
        </pc:picChg>
        <pc:picChg chg="del">
          <ac:chgData name="Liz Polmanski (Board of Commissioners)" userId="S::liz.polmanski@cookcountyil.gov::71c784e7-3783-4976-aeae-db0a5cbd269d" providerId="AD" clId="Web-{6B51F27A-1438-B866-176E-FEEC0F7067F8}" dt="2021-04-27T19:17:30.365" v="678"/>
          <ac:picMkLst>
            <pc:docMk/>
            <pc:sldMk cId="4142298271" sldId="279"/>
            <ac:picMk id="30" creationId="{AF2E1EA6-F4F4-4D30-910F-E59AD421D9EB}"/>
          </ac:picMkLst>
        </pc:picChg>
      </pc:sldChg>
      <pc:sldChg chg="addSp delSp mod modClrScheme delDesignElem chgLayout">
        <pc:chgData name="Liz Polmanski (Board of Commissioners)" userId="S::liz.polmanski@cookcountyil.gov::71c784e7-3783-4976-aeae-db0a5cbd269d" providerId="AD" clId="Web-{6B51F27A-1438-B866-176E-FEEC0F7067F8}" dt="2021-04-27T19:38:33.884" v="800"/>
        <pc:sldMkLst>
          <pc:docMk/>
          <pc:sldMk cId="3172685206" sldId="280"/>
        </pc:sldMkLst>
        <pc:spChg chg="add del">
          <ac:chgData name="Liz Polmanski (Board of Commissioners)" userId="S::liz.polmanski@cookcountyil.gov::71c784e7-3783-4976-aeae-db0a5cbd269d" providerId="AD" clId="Web-{6B51F27A-1438-B866-176E-FEEC0F7067F8}" dt="2021-04-27T19:38:33.884" v="800"/>
          <ac:spMkLst>
            <pc:docMk/>
            <pc:sldMk cId="3172685206" sldId="280"/>
            <ac:spMk id="8" creationId="{1B15ED52-F352-441B-82BF-E0EA34836D08}"/>
          </ac:spMkLst>
        </pc:spChg>
        <pc:spChg chg="add del">
          <ac:chgData name="Liz Polmanski (Board of Commissioners)" userId="S::liz.polmanski@cookcountyil.gov::71c784e7-3783-4976-aeae-db0a5cbd269d" providerId="AD" clId="Web-{6B51F27A-1438-B866-176E-FEEC0F7067F8}" dt="2021-04-27T19:38:33.884" v="800"/>
          <ac:spMkLst>
            <pc:docMk/>
            <pc:sldMk cId="3172685206" sldId="280"/>
            <ac:spMk id="10" creationId="{3B2E3793-BFE6-45A2-9B7B-E18844431C99}"/>
          </ac:spMkLst>
        </pc:spChg>
        <pc:spChg chg="add del">
          <ac:chgData name="Liz Polmanski (Board of Commissioners)" userId="S::liz.polmanski@cookcountyil.gov::71c784e7-3783-4976-aeae-db0a5cbd269d" providerId="AD" clId="Web-{6B51F27A-1438-B866-176E-FEEC0F7067F8}" dt="2021-04-27T19:38:33.884" v="800"/>
          <ac:spMkLst>
            <pc:docMk/>
            <pc:sldMk cId="3172685206" sldId="280"/>
            <ac:spMk id="12" creationId="{BC4C4868-CB8F-4AF9-9CDB-8108F2C19B67}"/>
          </ac:spMkLst>
        </pc:spChg>
        <pc:spChg chg="add del">
          <ac:chgData name="Liz Polmanski (Board of Commissioners)" userId="S::liz.polmanski@cookcountyil.gov::71c784e7-3783-4976-aeae-db0a5cbd269d" providerId="AD" clId="Web-{6B51F27A-1438-B866-176E-FEEC0F7067F8}" dt="2021-04-27T19:38:33.884" v="800"/>
          <ac:spMkLst>
            <pc:docMk/>
            <pc:sldMk cId="3172685206" sldId="280"/>
            <ac:spMk id="14" creationId="{375E0459-6403-40CD-989D-56A4407CA12E}"/>
          </ac:spMkLst>
        </pc:spChg>
        <pc:spChg chg="add del">
          <ac:chgData name="Liz Polmanski (Board of Commissioners)" userId="S::liz.polmanski@cookcountyil.gov::71c784e7-3783-4976-aeae-db0a5cbd269d" providerId="AD" clId="Web-{6B51F27A-1438-B866-176E-FEEC0F7067F8}" dt="2021-04-27T19:38:33.884" v="800"/>
          <ac:spMkLst>
            <pc:docMk/>
            <pc:sldMk cId="3172685206" sldId="280"/>
            <ac:spMk id="16" creationId="{53E5B1A8-3AC9-4BD1-9BBC-78CA94F2D1BA}"/>
          </ac:spMkLst>
        </pc:spChg>
      </pc:sldChg>
      <pc:sldChg chg="modSp mod modClrScheme chgLayout">
        <pc:chgData name="Liz Polmanski (Board of Commissioners)" userId="S::liz.polmanski@cookcountyil.gov::71c784e7-3783-4976-aeae-db0a5cbd269d" providerId="AD" clId="Web-{6B51F27A-1438-B866-176E-FEEC0F7067F8}" dt="2021-04-27T19:38:33.884" v="800"/>
        <pc:sldMkLst>
          <pc:docMk/>
          <pc:sldMk cId="847520235" sldId="281"/>
        </pc:sldMkLst>
        <pc:spChg chg="mod ord">
          <ac:chgData name="Liz Polmanski (Board of Commissioners)" userId="S::liz.polmanski@cookcountyil.gov::71c784e7-3783-4976-aeae-db0a5cbd269d" providerId="AD" clId="Web-{6B51F27A-1438-B866-176E-FEEC0F7067F8}" dt="2021-04-27T19:38:33.884" v="800"/>
          <ac:spMkLst>
            <pc:docMk/>
            <pc:sldMk cId="847520235" sldId="281"/>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847520235" sldId="281"/>
            <ac:spMk id="3" creationId="{234E6776-2C94-A644-9EA5-734D09EB6A23}"/>
          </ac:spMkLst>
        </pc:spChg>
      </pc:sldChg>
      <pc:sldChg chg="addSp delSp modSp mod modClrScheme delDesignElem chgLayout">
        <pc:chgData name="Liz Polmanski (Board of Commissioners)" userId="S::liz.polmanski@cookcountyil.gov::71c784e7-3783-4976-aeae-db0a5cbd269d" providerId="AD" clId="Web-{6B51F27A-1438-B866-176E-FEEC0F7067F8}" dt="2021-04-27T19:44:09.616" v="806" actId="1076"/>
        <pc:sldMkLst>
          <pc:docMk/>
          <pc:sldMk cId="3764828818" sldId="283"/>
        </pc:sldMkLst>
        <pc:spChg chg="mod ord">
          <ac:chgData name="Liz Polmanski (Board of Commissioners)" userId="S::liz.polmanski@cookcountyil.gov::71c784e7-3783-4976-aeae-db0a5cbd269d" providerId="AD" clId="Web-{6B51F27A-1438-B866-176E-FEEC0F7067F8}" dt="2021-04-27T19:38:33.884" v="800"/>
          <ac:spMkLst>
            <pc:docMk/>
            <pc:sldMk cId="3764828818" sldId="283"/>
            <ac:spMk id="2" creationId="{8C3592AA-BA7D-8549-9434-D4CB4F3FB1CE}"/>
          </ac:spMkLst>
        </pc:spChg>
        <pc:spChg chg="mod ord">
          <ac:chgData name="Liz Polmanski (Board of Commissioners)" userId="S::liz.polmanski@cookcountyil.gov::71c784e7-3783-4976-aeae-db0a5cbd269d" providerId="AD" clId="Web-{6B51F27A-1438-B866-176E-FEEC0F7067F8}" dt="2021-04-27T19:44:09.616" v="806" actId="1076"/>
          <ac:spMkLst>
            <pc:docMk/>
            <pc:sldMk cId="3764828818" sldId="283"/>
            <ac:spMk id="5" creationId="{1B7BEB66-6AF7-48DD-8968-0165CE88403F}"/>
          </ac:spMkLst>
        </pc:spChg>
        <pc:spChg chg="add del">
          <ac:chgData name="Liz Polmanski (Board of Commissioners)" userId="S::liz.polmanski@cookcountyil.gov::71c784e7-3783-4976-aeae-db0a5cbd269d" providerId="AD" clId="Web-{6B51F27A-1438-B866-176E-FEEC0F7067F8}" dt="2021-04-27T19:38:33.884" v="800"/>
          <ac:spMkLst>
            <pc:docMk/>
            <pc:sldMk cId="3764828818" sldId="283"/>
            <ac:spMk id="21" creationId="{45D37F4E-DDB4-456B-97E0-9937730A039F}"/>
          </ac:spMkLst>
        </pc:spChg>
        <pc:spChg chg="add del">
          <ac:chgData name="Liz Polmanski (Board of Commissioners)" userId="S::liz.polmanski@cookcountyil.gov::71c784e7-3783-4976-aeae-db0a5cbd269d" providerId="AD" clId="Web-{6B51F27A-1438-B866-176E-FEEC0F7067F8}" dt="2021-04-27T19:38:33.884" v="800"/>
          <ac:spMkLst>
            <pc:docMk/>
            <pc:sldMk cId="3764828818" sldId="283"/>
            <ac:spMk id="23" creationId="{B2DD41CD-8F47-4F56-AD12-4E2FF7696987}"/>
          </ac:spMkLst>
        </pc:spChg>
      </pc:sldChg>
      <pc:sldChg chg="add del replId">
        <pc:chgData name="Liz Polmanski (Board of Commissioners)" userId="S::liz.polmanski@cookcountyil.gov::71c784e7-3783-4976-aeae-db0a5cbd269d" providerId="AD" clId="Web-{6B51F27A-1438-B866-176E-FEEC0F7067F8}" dt="2021-04-27T18:29:28.201" v="438"/>
        <pc:sldMkLst>
          <pc:docMk/>
          <pc:sldMk cId="4145567799" sldId="284"/>
        </pc:sldMkLst>
      </pc:sldChg>
      <pc:sldChg chg="addSp delSp modSp add del replId">
        <pc:chgData name="Liz Polmanski (Board of Commissioners)" userId="S::liz.polmanski@cookcountyil.gov::71c784e7-3783-4976-aeae-db0a5cbd269d" providerId="AD" clId="Web-{6B51F27A-1438-B866-176E-FEEC0F7067F8}" dt="2021-04-27T18:57:06.090" v="556"/>
        <pc:sldMkLst>
          <pc:docMk/>
          <pc:sldMk cId="2791290935" sldId="285"/>
        </pc:sldMkLst>
        <pc:spChg chg="mod">
          <ac:chgData name="Liz Polmanski (Board of Commissioners)" userId="S::liz.polmanski@cookcountyil.gov::71c784e7-3783-4976-aeae-db0a5cbd269d" providerId="AD" clId="Web-{6B51F27A-1438-B866-176E-FEEC0F7067F8}" dt="2021-04-27T18:30:26.250" v="445" actId="1076"/>
          <ac:spMkLst>
            <pc:docMk/>
            <pc:sldMk cId="2791290935" sldId="285"/>
            <ac:spMk id="2" creationId="{8C3592AA-BA7D-8549-9434-D4CB4F3FB1CE}"/>
          </ac:spMkLst>
        </pc:spChg>
        <pc:spChg chg="mod">
          <ac:chgData name="Liz Polmanski (Board of Commissioners)" userId="S::liz.polmanski@cookcountyil.gov::71c784e7-3783-4976-aeae-db0a5cbd269d" providerId="AD" clId="Web-{6B51F27A-1438-B866-176E-FEEC0F7067F8}" dt="2021-04-27T18:26:00.272" v="400" actId="20577"/>
          <ac:spMkLst>
            <pc:docMk/>
            <pc:sldMk cId="2791290935" sldId="285"/>
            <ac:spMk id="5" creationId="{1B7BEB66-6AF7-48DD-8968-0165CE88403F}"/>
          </ac:spMkLst>
        </pc:spChg>
        <pc:spChg chg="mod">
          <ac:chgData name="Liz Polmanski (Board of Commissioners)" userId="S::liz.polmanski@cookcountyil.gov::71c784e7-3783-4976-aeae-db0a5cbd269d" providerId="AD" clId="Web-{6B51F27A-1438-B866-176E-FEEC0F7067F8}" dt="2021-04-27T18:38:49.300" v="488" actId="1076"/>
          <ac:spMkLst>
            <pc:docMk/>
            <pc:sldMk cId="2791290935" sldId="285"/>
            <ac:spMk id="18" creationId="{EF18FC20-2EFD-4EF4-9E20-25918DAF5F77}"/>
          </ac:spMkLst>
        </pc:spChg>
        <pc:spChg chg="mod">
          <ac:chgData name="Liz Polmanski (Board of Commissioners)" userId="S::liz.polmanski@cookcountyil.gov::71c784e7-3783-4976-aeae-db0a5cbd269d" providerId="AD" clId="Web-{6B51F27A-1438-B866-176E-FEEC0F7067F8}" dt="2021-04-27T18:30:18.406" v="442" actId="1076"/>
          <ac:spMkLst>
            <pc:docMk/>
            <pc:sldMk cId="2791290935" sldId="285"/>
            <ac:spMk id="19" creationId="{353BBEAF-E45A-446B-B29F-6373C673EA94}"/>
          </ac:spMkLst>
        </pc:spChg>
        <pc:spChg chg="mod">
          <ac:chgData name="Liz Polmanski (Board of Commissioners)" userId="S::liz.polmanski@cookcountyil.gov::71c784e7-3783-4976-aeae-db0a5cbd269d" providerId="AD" clId="Web-{6B51F27A-1438-B866-176E-FEEC0F7067F8}" dt="2021-04-27T18:26:29.476" v="411" actId="1076"/>
          <ac:spMkLst>
            <pc:docMk/>
            <pc:sldMk cId="2791290935" sldId="285"/>
            <ac:spMk id="23" creationId="{6BCA43C3-CFA1-450E-8845-3547D310D6A8}"/>
          </ac:spMkLst>
        </pc:spChg>
        <pc:spChg chg="mod">
          <ac:chgData name="Liz Polmanski (Board of Commissioners)" userId="S::liz.polmanski@cookcountyil.gov::71c784e7-3783-4976-aeae-db0a5cbd269d" providerId="AD" clId="Web-{6B51F27A-1438-B866-176E-FEEC0F7067F8}" dt="2021-04-27T18:26:33.742" v="412" actId="1076"/>
          <ac:spMkLst>
            <pc:docMk/>
            <pc:sldMk cId="2791290935" sldId="285"/>
            <ac:spMk id="25" creationId="{BEAEFD81-112A-47A2-BF0C-3BE0C4142276}"/>
          </ac:spMkLst>
        </pc:spChg>
        <pc:spChg chg="add mod">
          <ac:chgData name="Liz Polmanski (Board of Commissioners)" userId="S::liz.polmanski@cookcountyil.gov::71c784e7-3783-4976-aeae-db0a5cbd269d" providerId="AD" clId="Web-{6B51F27A-1438-B866-176E-FEEC0F7067F8}" dt="2021-04-27T18:27:21.447" v="424" actId="14100"/>
          <ac:spMkLst>
            <pc:docMk/>
            <pc:sldMk cId="2791290935" sldId="285"/>
            <ac:spMk id="27" creationId="{C51A902F-BB33-4267-B200-4EA7F0CEC017}"/>
          </ac:spMkLst>
        </pc:spChg>
        <pc:spChg chg="add mod">
          <ac:chgData name="Liz Polmanski (Board of Commissioners)" userId="S::liz.polmanski@cookcountyil.gov::71c784e7-3783-4976-aeae-db0a5cbd269d" providerId="AD" clId="Web-{6B51F27A-1438-B866-176E-FEEC0F7067F8}" dt="2021-04-27T18:31:31.925" v="461" actId="20577"/>
          <ac:spMkLst>
            <pc:docMk/>
            <pc:sldMk cId="2791290935" sldId="285"/>
            <ac:spMk id="28" creationId="{C2F79C3B-AFA0-4F25-97D6-918827A7E7D0}"/>
          </ac:spMkLst>
        </pc:spChg>
        <pc:picChg chg="add del mod">
          <ac:chgData name="Liz Polmanski (Board of Commissioners)" userId="S::liz.polmanski@cookcountyil.gov::71c784e7-3783-4976-aeae-db0a5cbd269d" providerId="AD" clId="Web-{6B51F27A-1438-B866-176E-FEEC0F7067F8}" dt="2021-04-27T18:38:54.847" v="490"/>
          <ac:picMkLst>
            <pc:docMk/>
            <pc:sldMk cId="2791290935" sldId="285"/>
            <ac:picMk id="3" creationId="{476A1ED3-1907-4402-A797-399340EA38C6}"/>
          </ac:picMkLst>
        </pc:picChg>
        <pc:picChg chg="mod">
          <ac:chgData name="Liz Polmanski (Board of Commissioners)" userId="S::liz.polmanski@cookcountyil.gov::71c784e7-3783-4976-aeae-db0a5cbd269d" providerId="AD" clId="Web-{6B51F27A-1438-B866-176E-FEEC0F7067F8}" dt="2021-04-27T18:27:03.384" v="421" actId="1076"/>
          <ac:picMkLst>
            <pc:docMk/>
            <pc:sldMk cId="2791290935" sldId="285"/>
            <ac:picMk id="9" creationId="{EF2E6B81-9D5A-47D4-A2C6-BF68D42F6DEB}"/>
          </ac:picMkLst>
        </pc:picChg>
        <pc:picChg chg="mod">
          <ac:chgData name="Liz Polmanski (Board of Commissioners)" userId="S::liz.polmanski@cookcountyil.gov::71c784e7-3783-4976-aeae-db0a5cbd269d" providerId="AD" clId="Web-{6B51F27A-1438-B866-176E-FEEC0F7067F8}" dt="2021-04-27T18:27:11.712" v="422" actId="1076"/>
          <ac:picMkLst>
            <pc:docMk/>
            <pc:sldMk cId="2791290935" sldId="285"/>
            <ac:picMk id="15" creationId="{EE0A8D87-01EB-425D-895F-99B09FF78699}"/>
          </ac:picMkLst>
        </pc:picChg>
        <pc:picChg chg="mod">
          <ac:chgData name="Liz Polmanski (Board of Commissioners)" userId="S::liz.polmanski@cookcountyil.gov::71c784e7-3783-4976-aeae-db0a5cbd269d" providerId="AD" clId="Web-{6B51F27A-1438-B866-176E-FEEC0F7067F8}" dt="2021-04-27T18:27:30.838" v="426" actId="1076"/>
          <ac:picMkLst>
            <pc:docMk/>
            <pc:sldMk cId="2791290935" sldId="285"/>
            <ac:picMk id="17" creationId="{199E990C-8DC0-488B-94AD-27BD693FE6CA}"/>
          </ac:picMkLst>
        </pc:picChg>
        <pc:picChg chg="add del mod">
          <ac:chgData name="Liz Polmanski (Board of Commissioners)" userId="S::liz.polmanski@cookcountyil.gov::71c784e7-3783-4976-aeae-db0a5cbd269d" providerId="AD" clId="Web-{6B51F27A-1438-B866-176E-FEEC0F7067F8}" dt="2021-04-27T18:32:04.238" v="462"/>
          <ac:picMkLst>
            <pc:docMk/>
            <pc:sldMk cId="2791290935" sldId="285"/>
            <ac:picMk id="30" creationId="{9D69645E-584B-49B6-AECF-B9F3553725FF}"/>
          </ac:picMkLst>
        </pc:picChg>
        <pc:picChg chg="add del mod">
          <ac:chgData name="Liz Polmanski (Board of Commissioners)" userId="S::liz.polmanski@cookcountyil.gov::71c784e7-3783-4976-aeae-db0a5cbd269d" providerId="AD" clId="Web-{6B51F27A-1438-B866-176E-FEEC0F7067F8}" dt="2021-04-27T18:34:26.697" v="477"/>
          <ac:picMkLst>
            <pc:docMk/>
            <pc:sldMk cId="2791290935" sldId="285"/>
            <ac:picMk id="31" creationId="{A3F12BA9-20B1-4B87-B640-4300450F1F3B}"/>
          </ac:picMkLst>
        </pc:picChg>
        <pc:picChg chg="add del mod">
          <ac:chgData name="Liz Polmanski (Board of Commissioners)" userId="S::liz.polmanski@cookcountyil.gov::71c784e7-3783-4976-aeae-db0a5cbd269d" providerId="AD" clId="Web-{6B51F27A-1438-B866-176E-FEEC0F7067F8}" dt="2021-04-27T18:35:09.245" v="485"/>
          <ac:picMkLst>
            <pc:docMk/>
            <pc:sldMk cId="2791290935" sldId="285"/>
            <ac:picMk id="32" creationId="{82CF8462-2016-4D07-9229-CDDF1252CF33}"/>
          </ac:picMkLst>
        </pc:picChg>
        <pc:picChg chg="add mod">
          <ac:chgData name="Liz Polmanski (Board of Commissioners)" userId="S::liz.polmanski@cookcountyil.gov::71c784e7-3783-4976-aeae-db0a5cbd269d" providerId="AD" clId="Web-{6B51F27A-1438-B866-176E-FEEC0F7067F8}" dt="2021-04-27T18:41:44.510" v="496" actId="14100"/>
          <ac:picMkLst>
            <pc:docMk/>
            <pc:sldMk cId="2791290935" sldId="285"/>
            <ac:picMk id="34" creationId="{29AB5A42-4278-4100-8827-A8058D8B195F}"/>
          </ac:picMkLst>
        </pc:picChg>
      </pc:sldChg>
      <pc:sldChg chg="addSp delSp modSp new del">
        <pc:chgData name="Liz Polmanski (Board of Commissioners)" userId="S::liz.polmanski@cookcountyil.gov::71c784e7-3783-4976-aeae-db0a5cbd269d" providerId="AD" clId="Web-{6B51F27A-1438-B866-176E-FEEC0F7067F8}" dt="2021-04-27T18:33:34.507" v="471"/>
        <pc:sldMkLst>
          <pc:docMk/>
          <pc:sldMk cId="1544631076" sldId="286"/>
        </pc:sldMkLst>
        <pc:spChg chg="del">
          <ac:chgData name="Liz Polmanski (Board of Commissioners)" userId="S::liz.polmanski@cookcountyil.gov::71c784e7-3783-4976-aeae-db0a5cbd269d" providerId="AD" clId="Web-{6B51F27A-1438-B866-176E-FEEC0F7067F8}" dt="2021-04-27T18:32:43.709" v="465"/>
          <ac:spMkLst>
            <pc:docMk/>
            <pc:sldMk cId="1544631076" sldId="286"/>
            <ac:spMk id="2" creationId="{62A025C0-197F-43BA-9BA5-04E01A525E8F}"/>
          </ac:spMkLst>
        </pc:spChg>
        <pc:spChg chg="del">
          <ac:chgData name="Liz Polmanski (Board of Commissioners)" userId="S::liz.polmanski@cookcountyil.gov::71c784e7-3783-4976-aeae-db0a5cbd269d" providerId="AD" clId="Web-{6B51F27A-1438-B866-176E-FEEC0F7067F8}" dt="2021-04-27T18:32:45.959" v="466"/>
          <ac:spMkLst>
            <pc:docMk/>
            <pc:sldMk cId="1544631076" sldId="286"/>
            <ac:spMk id="3" creationId="{198B4AF5-E684-445C-B892-526DFEBE4228}"/>
          </ac:spMkLst>
        </pc:spChg>
        <pc:spChg chg="add mod">
          <ac:chgData name="Liz Polmanski (Board of Commissioners)" userId="S::liz.polmanski@cookcountyil.gov::71c784e7-3783-4976-aeae-db0a5cbd269d" providerId="AD" clId="Web-{6B51F27A-1438-B866-176E-FEEC0F7067F8}" dt="2021-04-27T18:33:10.678" v="470" actId="20577"/>
          <ac:spMkLst>
            <pc:docMk/>
            <pc:sldMk cId="1544631076" sldId="286"/>
            <ac:spMk id="6" creationId="{6CAA1A62-C4D7-48AD-8F58-429ED8EAE3DA}"/>
          </ac:spMkLst>
        </pc:spChg>
        <pc:picChg chg="add mod">
          <ac:chgData name="Liz Polmanski (Board of Commissioners)" userId="S::liz.polmanski@cookcountyil.gov::71c784e7-3783-4976-aeae-db0a5cbd269d" providerId="AD" clId="Web-{6B51F27A-1438-B866-176E-FEEC0F7067F8}" dt="2021-04-27T18:32:55.553" v="468" actId="1076"/>
          <ac:picMkLst>
            <pc:docMk/>
            <pc:sldMk cId="1544631076" sldId="286"/>
            <ac:picMk id="5" creationId="{AAFE5065-8878-4539-80EE-9E431CC3FA5A}"/>
          </ac:picMkLst>
        </pc:picChg>
      </pc:sldChg>
      <pc:sldChg chg="addSp delSp modSp mod delDesignElem chgLayout">
        <pc:chgData name="Liz Polmanski (Board of Commissioners)" userId="S::liz.polmanski@cookcountyil.gov::71c784e7-3783-4976-aeae-db0a5cbd269d" providerId="AD" clId="Web-{6B51F27A-1438-B866-176E-FEEC0F7067F8}" dt="2021-04-27T19:38:33.884" v="800"/>
        <pc:sldMkLst>
          <pc:docMk/>
          <pc:sldMk cId="2197098524" sldId="286"/>
        </pc:sldMkLst>
        <pc:spChg chg="mod ord">
          <ac:chgData name="Liz Polmanski (Board of Commissioners)" userId="S::liz.polmanski@cookcountyil.gov::71c784e7-3783-4976-aeae-db0a5cbd269d" providerId="AD" clId="Web-{6B51F27A-1438-B866-176E-FEEC0F7067F8}" dt="2021-04-27T19:38:33.884" v="800"/>
          <ac:spMkLst>
            <pc:docMk/>
            <pc:sldMk cId="2197098524" sldId="286"/>
            <ac:spMk id="2" creationId="{8C3592AA-BA7D-8549-9434-D4CB4F3FB1CE}"/>
          </ac:spMkLst>
        </pc:spChg>
        <pc:spChg chg="mod ord">
          <ac:chgData name="Liz Polmanski (Board of Commissioners)" userId="S::liz.polmanski@cookcountyil.gov::71c784e7-3783-4976-aeae-db0a5cbd269d" providerId="AD" clId="Web-{6B51F27A-1438-B866-176E-FEEC0F7067F8}" dt="2021-04-27T19:38:33.884" v="800"/>
          <ac:spMkLst>
            <pc:docMk/>
            <pc:sldMk cId="2197098524" sldId="286"/>
            <ac:spMk id="5" creationId="{1B7BEB66-6AF7-48DD-8968-0165CE88403F}"/>
          </ac:spMkLst>
        </pc:spChg>
        <pc:spChg chg="add del">
          <ac:chgData name="Liz Polmanski (Board of Commissioners)" userId="S::liz.polmanski@cookcountyil.gov::71c784e7-3783-4976-aeae-db0a5cbd269d" providerId="AD" clId="Web-{6B51F27A-1438-B866-176E-FEEC0F7067F8}" dt="2021-04-27T19:38:33.884" v="800"/>
          <ac:spMkLst>
            <pc:docMk/>
            <pc:sldMk cId="2197098524" sldId="286"/>
            <ac:spMk id="28" creationId="{6EBF06A5-4173-45DE-87B1-0791E098A374}"/>
          </ac:spMkLst>
        </pc:spChg>
        <pc:spChg chg="add del">
          <ac:chgData name="Liz Polmanski (Board of Commissioners)" userId="S::liz.polmanski@cookcountyil.gov::71c784e7-3783-4976-aeae-db0a5cbd269d" providerId="AD" clId="Web-{6B51F27A-1438-B866-176E-FEEC0F7067F8}" dt="2021-04-27T19:38:33.884" v="800"/>
          <ac:spMkLst>
            <pc:docMk/>
            <pc:sldMk cId="2197098524" sldId="286"/>
            <ac:spMk id="30" creationId="{581DAA37-DAFB-47C9-9EE7-11C030BEC838}"/>
          </ac:spMkLst>
        </pc:spChg>
        <pc:spChg chg="add del">
          <ac:chgData name="Liz Polmanski (Board of Commissioners)" userId="S::liz.polmanski@cookcountyil.gov::71c784e7-3783-4976-aeae-db0a5cbd269d" providerId="AD" clId="Web-{6B51F27A-1438-B866-176E-FEEC0F7067F8}" dt="2021-04-27T19:38:33.884" v="800"/>
          <ac:spMkLst>
            <pc:docMk/>
            <pc:sldMk cId="2197098524" sldId="286"/>
            <ac:spMk id="32" creationId="{F4CBD955-7E14-485C-919F-EC1D1B9BC25C}"/>
          </ac:spMkLst>
        </pc:spChg>
      </pc:sldChg>
      <pc:sldChg chg="addSp delSp modSp add mod ord replId modClrScheme delDesignElem chgLayout">
        <pc:chgData name="Liz Polmanski (Board of Commissioners)" userId="S::liz.polmanski@cookcountyil.gov::71c784e7-3783-4976-aeae-db0a5cbd269d" providerId="AD" clId="Web-{6B51F27A-1438-B866-176E-FEEC0F7067F8}" dt="2021-04-27T19:40:13.231" v="805" actId="1076"/>
        <pc:sldMkLst>
          <pc:docMk/>
          <pc:sldMk cId="967261715" sldId="288"/>
        </pc:sldMkLst>
        <pc:spChg chg="mod ord">
          <ac:chgData name="Liz Polmanski (Board of Commissioners)" userId="S::liz.polmanski@cookcountyil.gov::71c784e7-3783-4976-aeae-db0a5cbd269d" providerId="AD" clId="Web-{6B51F27A-1438-B866-176E-FEEC0F7067F8}" dt="2021-04-27T19:38:33.884" v="800"/>
          <ac:spMkLst>
            <pc:docMk/>
            <pc:sldMk cId="967261715" sldId="288"/>
            <ac:spMk id="2" creationId="{8C3592AA-BA7D-8549-9434-D4CB4F3FB1CE}"/>
          </ac:spMkLst>
        </pc:spChg>
        <pc:spChg chg="del">
          <ac:chgData name="Liz Polmanski (Board of Commissioners)" userId="S::liz.polmanski@cookcountyil.gov::71c784e7-3783-4976-aeae-db0a5cbd269d" providerId="AD" clId="Web-{6B51F27A-1438-B866-176E-FEEC0F7067F8}" dt="2021-04-27T18:54:58.648" v="527"/>
          <ac:spMkLst>
            <pc:docMk/>
            <pc:sldMk cId="967261715" sldId="288"/>
            <ac:spMk id="5" creationId="{1B7BEB66-6AF7-48DD-8968-0165CE88403F}"/>
          </ac:spMkLst>
        </pc:spChg>
        <pc:spChg chg="add del mod">
          <ac:chgData name="Liz Polmanski (Board of Commissioners)" userId="S::liz.polmanski@cookcountyil.gov::71c784e7-3783-4976-aeae-db0a5cbd269d" providerId="AD" clId="Web-{6B51F27A-1438-B866-176E-FEEC0F7067F8}" dt="2021-04-27T18:55:04.414" v="530"/>
          <ac:spMkLst>
            <pc:docMk/>
            <pc:sldMk cId="967261715" sldId="288"/>
            <ac:spMk id="6" creationId="{3474D804-4757-4BC9-B81D-30B977FEE68E}"/>
          </ac:spMkLst>
        </pc:spChg>
        <pc:spChg chg="add mod">
          <ac:chgData name="Liz Polmanski (Board of Commissioners)" userId="S::liz.polmanski@cookcountyil.gov::71c784e7-3783-4976-aeae-db0a5cbd269d" providerId="AD" clId="Web-{6B51F27A-1438-B866-176E-FEEC0F7067F8}" dt="2021-04-27T18:55:09.695" v="531" actId="14100"/>
          <ac:spMkLst>
            <pc:docMk/>
            <pc:sldMk cId="967261715" sldId="288"/>
            <ac:spMk id="8" creationId="{2C61F0A3-FD2C-450B-8BA7-8133662F8CD5}"/>
          </ac:spMkLst>
        </pc:spChg>
        <pc:spChg chg="add mod">
          <ac:chgData name="Liz Polmanski (Board of Commissioners)" userId="S::liz.polmanski@cookcountyil.gov::71c784e7-3783-4976-aeae-db0a5cbd269d" providerId="AD" clId="Web-{6B51F27A-1438-B866-176E-FEEC0F7067F8}" dt="2021-04-27T18:55:42.916" v="538" actId="14100"/>
          <ac:spMkLst>
            <pc:docMk/>
            <pc:sldMk cId="967261715" sldId="288"/>
            <ac:spMk id="12" creationId="{75658DC3-11BC-47C2-9ECA-620C92517F5B}"/>
          </ac:spMkLst>
        </pc:spChg>
        <pc:spChg chg="add mod">
          <ac:chgData name="Liz Polmanski (Board of Commissioners)" userId="S::liz.polmanski@cookcountyil.gov::71c784e7-3783-4976-aeae-db0a5cbd269d" providerId="AD" clId="Web-{6B51F27A-1438-B866-176E-FEEC0F7067F8}" dt="2021-04-27T19:39:57.012" v="802" actId="20577"/>
          <ac:spMkLst>
            <pc:docMk/>
            <pc:sldMk cId="967261715" sldId="288"/>
            <ac:spMk id="16" creationId="{223944FE-D66A-43BE-ABEF-F251FCF28010}"/>
          </ac:spMkLst>
        </pc:spChg>
        <pc:spChg chg="add mod">
          <ac:chgData name="Liz Polmanski (Board of Commissioners)" userId="S::liz.polmanski@cookcountyil.gov::71c784e7-3783-4976-aeae-db0a5cbd269d" providerId="AD" clId="Web-{6B51F27A-1438-B866-176E-FEEC0F7067F8}" dt="2021-04-27T18:58:14.943" v="566" actId="1076"/>
          <ac:spMkLst>
            <pc:docMk/>
            <pc:sldMk cId="967261715" sldId="288"/>
            <ac:spMk id="20" creationId="{9000C8C4-5F20-4BCF-9B31-6729BA80F208}"/>
          </ac:spMkLst>
        </pc:spChg>
        <pc:spChg chg="add del">
          <ac:chgData name="Liz Polmanski (Board of Commissioners)" userId="S::liz.polmanski@cookcountyil.gov::71c784e7-3783-4976-aeae-db0a5cbd269d" providerId="AD" clId="Web-{6B51F27A-1438-B866-176E-FEEC0F7067F8}" dt="2021-04-27T19:38:33.884" v="800"/>
          <ac:spMkLst>
            <pc:docMk/>
            <pc:sldMk cId="967261715" sldId="288"/>
            <ac:spMk id="21" creationId="{45D37F4E-DDB4-456B-97E0-9937730A039F}"/>
          </ac:spMkLst>
        </pc:spChg>
        <pc:spChg chg="add del">
          <ac:chgData name="Liz Polmanski (Board of Commissioners)" userId="S::liz.polmanski@cookcountyil.gov::71c784e7-3783-4976-aeae-db0a5cbd269d" providerId="AD" clId="Web-{6B51F27A-1438-B866-176E-FEEC0F7067F8}" dt="2021-04-27T19:38:33.884" v="800"/>
          <ac:spMkLst>
            <pc:docMk/>
            <pc:sldMk cId="967261715" sldId="288"/>
            <ac:spMk id="23" creationId="{B2DD41CD-8F47-4F56-AD12-4E2FF7696987}"/>
          </ac:spMkLst>
        </pc:spChg>
        <pc:spChg chg="add mod">
          <ac:chgData name="Liz Polmanski (Board of Commissioners)" userId="S::liz.polmanski@cookcountyil.gov::71c784e7-3783-4976-aeae-db0a5cbd269d" providerId="AD" clId="Web-{6B51F27A-1438-B866-176E-FEEC0F7067F8}" dt="2021-04-27T18:58:20.318" v="567" actId="1076"/>
          <ac:spMkLst>
            <pc:docMk/>
            <pc:sldMk cId="967261715" sldId="288"/>
            <ac:spMk id="28" creationId="{1A44E77C-B4ED-43CE-9D47-B817A7E3AFA5}"/>
          </ac:spMkLst>
        </pc:spChg>
        <pc:spChg chg="add mod">
          <ac:chgData name="Liz Polmanski (Board of Commissioners)" userId="S::liz.polmanski@cookcountyil.gov::71c784e7-3783-4976-aeae-db0a5cbd269d" providerId="AD" clId="Web-{6B51F27A-1438-B866-176E-FEEC0F7067F8}" dt="2021-04-27T18:58:25.599" v="568" actId="1076"/>
          <ac:spMkLst>
            <pc:docMk/>
            <pc:sldMk cId="967261715" sldId="288"/>
            <ac:spMk id="32" creationId="{1CEAD730-E871-43EA-A4A1-13131EF8EDEB}"/>
          </ac:spMkLst>
        </pc:spChg>
        <pc:spChg chg="add mod">
          <ac:chgData name="Liz Polmanski (Board of Commissioners)" userId="S::liz.polmanski@cookcountyil.gov::71c784e7-3783-4976-aeae-db0a5cbd269d" providerId="AD" clId="Web-{6B51F27A-1438-B866-176E-FEEC0F7067F8}" dt="2021-04-27T18:59:56.196" v="578" actId="1076"/>
          <ac:spMkLst>
            <pc:docMk/>
            <pc:sldMk cId="967261715" sldId="288"/>
            <ac:spMk id="36" creationId="{EBEE899F-FA82-40B2-A6F6-0769221CB3F4}"/>
          </ac:spMkLst>
        </pc:spChg>
        <pc:spChg chg="add mod">
          <ac:chgData name="Liz Polmanski (Board of Commissioners)" userId="S::liz.polmanski@cookcountyil.gov::71c784e7-3783-4976-aeae-db0a5cbd269d" providerId="AD" clId="Web-{6B51F27A-1438-B866-176E-FEEC0F7067F8}" dt="2021-04-27T18:57:27.341" v="559" actId="1076"/>
          <ac:spMkLst>
            <pc:docMk/>
            <pc:sldMk cId="967261715" sldId="288"/>
            <ac:spMk id="38" creationId="{539E2838-1FD2-4AF9-8EA6-134583E2D267}"/>
          </ac:spMkLst>
        </pc:spChg>
        <pc:spChg chg="add mod">
          <ac:chgData name="Liz Polmanski (Board of Commissioners)" userId="S::liz.polmanski@cookcountyil.gov::71c784e7-3783-4976-aeae-db0a5cbd269d" providerId="AD" clId="Web-{6B51F27A-1438-B866-176E-FEEC0F7067F8}" dt="2021-04-27T18:57:17.997" v="558" actId="1076"/>
          <ac:spMkLst>
            <pc:docMk/>
            <pc:sldMk cId="967261715" sldId="288"/>
            <ac:spMk id="44" creationId="{1DFAC579-6A4F-45DD-BD59-E6991F39FA83}"/>
          </ac:spMkLst>
        </pc:spChg>
        <pc:grpChg chg="mod">
          <ac:chgData name="Liz Polmanski (Board of Commissioners)" userId="S::liz.polmanski@cookcountyil.gov::71c784e7-3783-4976-aeae-db0a5cbd269d" providerId="AD" clId="Web-{6B51F27A-1438-B866-176E-FEEC0F7067F8}" dt="2021-04-27T19:40:13.231" v="805" actId="1076"/>
          <ac:grpSpMkLst>
            <pc:docMk/>
            <pc:sldMk cId="967261715" sldId="288"/>
            <ac:grpSpMk id="11" creationId="{BE1ED655-FCB8-4774-939C-CF3EF1FC2FE2}"/>
          </ac:grpSpMkLst>
        </pc:grpChg>
        <pc:picChg chg="mod">
          <ac:chgData name="Liz Polmanski (Board of Commissioners)" userId="S::liz.polmanski@cookcountyil.gov::71c784e7-3783-4976-aeae-db0a5cbd269d" providerId="AD" clId="Web-{6B51F27A-1438-B866-176E-FEEC0F7067F8}" dt="2021-04-27T18:59:31.977" v="575" actId="1076"/>
          <ac:picMkLst>
            <pc:docMk/>
            <pc:sldMk cId="967261715" sldId="288"/>
            <ac:picMk id="3" creationId="{621D3C71-EBF7-4B23-92B4-E8E7B2EF9D10}"/>
          </ac:picMkLst>
        </pc:picChg>
        <pc:picChg chg="add">
          <ac:chgData name="Liz Polmanski (Board of Commissioners)" userId="S::liz.polmanski@cookcountyil.gov::71c784e7-3783-4976-aeae-db0a5cbd269d" providerId="AD" clId="Web-{6B51F27A-1438-B866-176E-FEEC0F7067F8}" dt="2021-04-27T18:55:01.148" v="528"/>
          <ac:picMkLst>
            <pc:docMk/>
            <pc:sldMk cId="967261715" sldId="288"/>
            <ac:picMk id="7" creationId="{437B6FA3-F3CC-4921-B860-8CD51EBAD2D9}"/>
          </ac:picMkLst>
        </pc:picChg>
        <pc:picChg chg="add">
          <ac:chgData name="Liz Polmanski (Board of Commissioners)" userId="S::liz.polmanski@cookcountyil.gov::71c784e7-3783-4976-aeae-db0a5cbd269d" providerId="AD" clId="Web-{6B51F27A-1438-B866-176E-FEEC0F7067F8}" dt="2021-04-27T18:55:28.056" v="534"/>
          <ac:picMkLst>
            <pc:docMk/>
            <pc:sldMk cId="967261715" sldId="288"/>
            <ac:picMk id="10" creationId="{3941851C-CD21-46F4-B27A-967EFE60D786}"/>
          </ac:picMkLst>
        </pc:picChg>
        <pc:picChg chg="add">
          <ac:chgData name="Liz Polmanski (Board of Commissioners)" userId="S::liz.polmanski@cookcountyil.gov::71c784e7-3783-4976-aeae-db0a5cbd269d" providerId="AD" clId="Web-{6B51F27A-1438-B866-176E-FEEC0F7067F8}" dt="2021-04-27T18:55:36.712" v="536"/>
          <ac:picMkLst>
            <pc:docMk/>
            <pc:sldMk cId="967261715" sldId="288"/>
            <ac:picMk id="14" creationId="{67746788-637B-4BA6-820F-86E2304C5D03}"/>
          </ac:picMkLst>
        </pc:picChg>
        <pc:picChg chg="add mod">
          <ac:chgData name="Liz Polmanski (Board of Commissioners)" userId="S::liz.polmanski@cookcountyil.gov::71c784e7-3783-4976-aeae-db0a5cbd269d" providerId="AD" clId="Web-{6B51F27A-1438-B866-176E-FEEC0F7067F8}" dt="2021-04-27T18:56:16.651" v="545" actId="1076"/>
          <ac:picMkLst>
            <pc:docMk/>
            <pc:sldMk cId="967261715" sldId="288"/>
            <ac:picMk id="18" creationId="{D19B22F8-5D84-486A-B792-6B656A87C1FF}"/>
          </ac:picMkLst>
        </pc:picChg>
        <pc:picChg chg="add">
          <ac:chgData name="Liz Polmanski (Board of Commissioners)" userId="S::liz.polmanski@cookcountyil.gov::71c784e7-3783-4976-aeae-db0a5cbd269d" providerId="AD" clId="Web-{6B51F27A-1438-B866-176E-FEEC0F7067F8}" dt="2021-04-27T18:56:26.792" v="546"/>
          <ac:picMkLst>
            <pc:docMk/>
            <pc:sldMk cId="967261715" sldId="288"/>
            <ac:picMk id="26" creationId="{EB571424-6096-4EF4-8721-FD9AF3026A19}"/>
          </ac:picMkLst>
        </pc:picChg>
        <pc:picChg chg="add">
          <ac:chgData name="Liz Polmanski (Board of Commissioners)" userId="S::liz.polmanski@cookcountyil.gov::71c784e7-3783-4976-aeae-db0a5cbd269d" providerId="AD" clId="Web-{6B51F27A-1438-B866-176E-FEEC0F7067F8}" dt="2021-04-27T18:56:33.292" v="548"/>
          <ac:picMkLst>
            <pc:docMk/>
            <pc:sldMk cId="967261715" sldId="288"/>
            <ac:picMk id="30" creationId="{0C511769-FA82-40E0-B14C-A3FCF7C417F3}"/>
          </ac:picMkLst>
        </pc:picChg>
        <pc:picChg chg="add mod">
          <ac:chgData name="Liz Polmanski (Board of Commissioners)" userId="S::liz.polmanski@cookcountyil.gov::71c784e7-3783-4976-aeae-db0a5cbd269d" providerId="AD" clId="Web-{6B51F27A-1438-B866-176E-FEEC0F7067F8}" dt="2021-04-27T18:59:44.634" v="577" actId="1076"/>
          <ac:picMkLst>
            <pc:docMk/>
            <pc:sldMk cId="967261715" sldId="288"/>
            <ac:picMk id="34" creationId="{C9B3930E-8D50-4DD4-8115-A2A4ACE54261}"/>
          </ac:picMkLst>
        </pc:picChg>
        <pc:picChg chg="add mod">
          <ac:chgData name="Liz Polmanski (Board of Commissioners)" userId="S::liz.polmanski@cookcountyil.gov::71c784e7-3783-4976-aeae-db0a5cbd269d" providerId="AD" clId="Web-{6B51F27A-1438-B866-176E-FEEC0F7067F8}" dt="2021-04-27T18:57:27.357" v="560" actId="1076"/>
          <ac:picMkLst>
            <pc:docMk/>
            <pc:sldMk cId="967261715" sldId="288"/>
            <ac:picMk id="40" creationId="{17E63243-D595-4977-A782-1288A5FD7BF4}"/>
          </ac:picMkLst>
        </pc:picChg>
        <pc:picChg chg="add mod">
          <ac:chgData name="Liz Polmanski (Board of Commissioners)" userId="S::liz.polmanski@cookcountyil.gov::71c784e7-3783-4976-aeae-db0a5cbd269d" providerId="AD" clId="Web-{6B51F27A-1438-B866-176E-FEEC0F7067F8}" dt="2021-04-27T18:57:17.981" v="557" actId="1076"/>
          <ac:picMkLst>
            <pc:docMk/>
            <pc:sldMk cId="967261715" sldId="288"/>
            <ac:picMk id="42" creationId="{D5C8C86B-B1F8-48A6-B72D-E50098A3FB01}"/>
          </ac:picMkLst>
        </pc:picChg>
      </pc:sldChg>
      <pc:sldChg chg="addSp delSp modSp add mod ord replId modClrScheme chgLayout">
        <pc:chgData name="Liz Polmanski (Board of Commissioners)" userId="S::liz.polmanski@cookcountyil.gov::71c784e7-3783-4976-aeae-db0a5cbd269d" providerId="AD" clId="Web-{6B51F27A-1438-B866-176E-FEEC0F7067F8}" dt="2021-04-27T19:44:50.524" v="810" actId="1076"/>
        <pc:sldMkLst>
          <pc:docMk/>
          <pc:sldMk cId="3444977247" sldId="289"/>
        </pc:sldMkLst>
        <pc:spChg chg="mod ord">
          <ac:chgData name="Liz Polmanski (Board of Commissioners)" userId="S::liz.polmanski@cookcountyil.gov::71c784e7-3783-4976-aeae-db0a5cbd269d" providerId="AD" clId="Web-{6B51F27A-1438-B866-176E-FEEC0F7067F8}" dt="2021-04-27T19:38:33.884" v="800"/>
          <ac:spMkLst>
            <pc:docMk/>
            <pc:sldMk cId="3444977247" sldId="289"/>
            <ac:spMk id="2" creationId="{8C3592AA-BA7D-8549-9434-D4CB4F3FB1CE}"/>
          </ac:spMkLst>
        </pc:spChg>
        <pc:spChg chg="add">
          <ac:chgData name="Liz Polmanski (Board of Commissioners)" userId="S::liz.polmanski@cookcountyil.gov::71c784e7-3783-4976-aeae-db0a5cbd269d" providerId="AD" clId="Web-{6B51F27A-1438-B866-176E-FEEC0F7067F8}" dt="2021-04-27T19:09:31.675" v="634"/>
          <ac:spMkLst>
            <pc:docMk/>
            <pc:sldMk cId="3444977247" sldId="289"/>
            <ac:spMk id="5" creationId="{BAF81907-EB94-4590-8573-468C096D6DF9}"/>
          </ac:spMkLst>
        </pc:spChg>
        <pc:spChg chg="del">
          <ac:chgData name="Liz Polmanski (Board of Commissioners)" userId="S::liz.polmanski@cookcountyil.gov::71c784e7-3783-4976-aeae-db0a5cbd269d" providerId="AD" clId="Web-{6B51F27A-1438-B866-176E-FEEC0F7067F8}" dt="2021-04-27T19:06:49.544" v="604"/>
          <ac:spMkLst>
            <pc:docMk/>
            <pc:sldMk cId="3444977247" sldId="289"/>
            <ac:spMk id="8" creationId="{2C61F0A3-FD2C-450B-8BA7-8133662F8CD5}"/>
          </ac:spMkLst>
        </pc:spChg>
        <pc:spChg chg="add">
          <ac:chgData name="Liz Polmanski (Board of Commissioners)" userId="S::liz.polmanski@cookcountyil.gov::71c784e7-3783-4976-aeae-db0a5cbd269d" providerId="AD" clId="Web-{6B51F27A-1438-B866-176E-FEEC0F7067F8}" dt="2021-04-27T19:09:49.926" v="636"/>
          <ac:spMkLst>
            <pc:docMk/>
            <pc:sldMk cId="3444977247" sldId="289"/>
            <ac:spMk id="9" creationId="{7E11900B-8B53-4999-88FD-AB481B3A85F6}"/>
          </ac:spMkLst>
        </pc:spChg>
        <pc:spChg chg="del mod">
          <ac:chgData name="Liz Polmanski (Board of Commissioners)" userId="S::liz.polmanski@cookcountyil.gov::71c784e7-3783-4976-aeae-db0a5cbd269d" providerId="AD" clId="Web-{6B51F27A-1438-B866-176E-FEEC0F7067F8}" dt="2021-04-27T19:07:12.217" v="613"/>
          <ac:spMkLst>
            <pc:docMk/>
            <pc:sldMk cId="3444977247" sldId="289"/>
            <ac:spMk id="12" creationId="{75658DC3-11BC-47C2-9ECA-620C92517F5B}"/>
          </ac:spMkLst>
        </pc:spChg>
        <pc:spChg chg="add">
          <ac:chgData name="Liz Polmanski (Board of Commissioners)" userId="S::liz.polmanski@cookcountyil.gov::71c784e7-3783-4976-aeae-db0a5cbd269d" providerId="AD" clId="Web-{6B51F27A-1438-B866-176E-FEEC0F7067F8}" dt="2021-04-27T19:10:02.942" v="638"/>
          <ac:spMkLst>
            <pc:docMk/>
            <pc:sldMk cId="3444977247" sldId="289"/>
            <ac:spMk id="13" creationId="{032A6058-985A-428A-9FE9-87B889D9E2E0}"/>
          </ac:spMkLst>
        </pc:spChg>
        <pc:spChg chg="add">
          <ac:chgData name="Liz Polmanski (Board of Commissioners)" userId="S::liz.polmanski@cookcountyil.gov::71c784e7-3783-4976-aeae-db0a5cbd269d" providerId="AD" clId="Web-{6B51F27A-1438-B866-176E-FEEC0F7067F8}" dt="2021-04-27T19:10:15.177" v="639"/>
          <ac:spMkLst>
            <pc:docMk/>
            <pc:sldMk cId="3444977247" sldId="289"/>
            <ac:spMk id="15" creationId="{B852766A-CB80-41A5-9990-4106F2C9B733}"/>
          </ac:spMkLst>
        </pc:spChg>
        <pc:spChg chg="del">
          <ac:chgData name="Liz Polmanski (Board of Commissioners)" userId="S::liz.polmanski@cookcountyil.gov::71c784e7-3783-4976-aeae-db0a5cbd269d" providerId="AD" clId="Web-{6B51F27A-1438-B866-176E-FEEC0F7067F8}" dt="2021-04-27T19:07:08.186" v="611"/>
          <ac:spMkLst>
            <pc:docMk/>
            <pc:sldMk cId="3444977247" sldId="289"/>
            <ac:spMk id="16" creationId="{223944FE-D66A-43BE-ABEF-F251FCF28010}"/>
          </ac:spMkLst>
        </pc:spChg>
        <pc:spChg chg="add">
          <ac:chgData name="Liz Polmanski (Board of Commissioners)" userId="S::liz.polmanski@cookcountyil.gov::71c784e7-3783-4976-aeae-db0a5cbd269d" providerId="AD" clId="Web-{6B51F27A-1438-B866-176E-FEEC0F7067F8}" dt="2021-04-27T19:10:22.161" v="641"/>
          <ac:spMkLst>
            <pc:docMk/>
            <pc:sldMk cId="3444977247" sldId="289"/>
            <ac:spMk id="19" creationId="{8C21A41A-7FFB-4C82-977E-7F1ECCA033C1}"/>
          </ac:spMkLst>
        </pc:spChg>
        <pc:spChg chg="del mod">
          <ac:chgData name="Liz Polmanski (Board of Commissioners)" userId="S::liz.polmanski@cookcountyil.gov::71c784e7-3783-4976-aeae-db0a5cbd269d" providerId="AD" clId="Web-{6B51F27A-1438-B866-176E-FEEC0F7067F8}" dt="2021-04-27T19:07:06.389" v="610"/>
          <ac:spMkLst>
            <pc:docMk/>
            <pc:sldMk cId="3444977247" sldId="289"/>
            <ac:spMk id="20" creationId="{9000C8C4-5F20-4BCF-9B31-6729BA80F208}"/>
          </ac:spMkLst>
        </pc:spChg>
        <pc:spChg chg="del">
          <ac:chgData name="Liz Polmanski (Board of Commissioners)" userId="S::liz.polmanski@cookcountyil.gov::71c784e7-3783-4976-aeae-db0a5cbd269d" providerId="AD" clId="Web-{6B51F27A-1438-B866-176E-FEEC0F7067F8}" dt="2021-04-27T19:08:06.172" v="619"/>
          <ac:spMkLst>
            <pc:docMk/>
            <pc:sldMk cId="3444977247" sldId="289"/>
            <ac:spMk id="21" creationId="{45D37F4E-DDB4-456B-97E0-9937730A039F}"/>
          </ac:spMkLst>
        </pc:spChg>
        <pc:spChg chg="del">
          <ac:chgData name="Liz Polmanski (Board of Commissioners)" userId="S::liz.polmanski@cookcountyil.gov::71c784e7-3783-4976-aeae-db0a5cbd269d" providerId="AD" clId="Web-{6B51F27A-1438-B866-176E-FEEC0F7067F8}" dt="2021-04-27T19:08:06.172" v="619"/>
          <ac:spMkLst>
            <pc:docMk/>
            <pc:sldMk cId="3444977247" sldId="289"/>
            <ac:spMk id="23" creationId="{B2DD41CD-8F47-4F56-AD12-4E2FF7696987}"/>
          </ac:spMkLst>
        </pc:spChg>
        <pc:spChg chg="add mod">
          <ac:chgData name="Liz Polmanski (Board of Commissioners)" userId="S::liz.polmanski@cookcountyil.gov::71c784e7-3783-4976-aeae-db0a5cbd269d" providerId="AD" clId="Web-{6B51F27A-1438-B866-176E-FEEC0F7067F8}" dt="2021-04-27T19:11:16.538" v="655" actId="20577"/>
          <ac:spMkLst>
            <pc:docMk/>
            <pc:sldMk cId="3444977247" sldId="289"/>
            <ac:spMk id="25" creationId="{A6D1061E-7E7E-4751-95A5-A30E332D0916}"/>
          </ac:spMkLst>
        </pc:spChg>
        <pc:spChg chg="del mod">
          <ac:chgData name="Liz Polmanski (Board of Commissioners)" userId="S::liz.polmanski@cookcountyil.gov::71c784e7-3783-4976-aeae-db0a5cbd269d" providerId="AD" clId="Web-{6B51F27A-1438-B866-176E-FEEC0F7067F8}" dt="2021-04-27T19:07:03.357" v="608"/>
          <ac:spMkLst>
            <pc:docMk/>
            <pc:sldMk cId="3444977247" sldId="289"/>
            <ac:spMk id="28" creationId="{1A44E77C-B4ED-43CE-9D47-B817A7E3AFA5}"/>
          </ac:spMkLst>
        </pc:spChg>
        <pc:spChg chg="del">
          <ac:chgData name="Liz Polmanski (Board of Commissioners)" userId="S::liz.polmanski@cookcountyil.gov::71c784e7-3783-4976-aeae-db0a5cbd269d" providerId="AD" clId="Web-{6B51F27A-1438-B866-176E-FEEC0F7067F8}" dt="2021-04-27T19:07:01.248" v="607"/>
          <ac:spMkLst>
            <pc:docMk/>
            <pc:sldMk cId="3444977247" sldId="289"/>
            <ac:spMk id="32" creationId="{1CEAD730-E871-43EA-A4A1-13131EF8EDEB}"/>
          </ac:spMkLst>
        </pc:spChg>
        <pc:spChg chg="del mod">
          <ac:chgData name="Liz Polmanski (Board of Commissioners)" userId="S::liz.polmanski@cookcountyil.gov::71c784e7-3783-4976-aeae-db0a5cbd269d" providerId="AD" clId="Web-{6B51F27A-1438-B866-176E-FEEC0F7067F8}" dt="2021-04-27T19:06:53.873" v="606"/>
          <ac:spMkLst>
            <pc:docMk/>
            <pc:sldMk cId="3444977247" sldId="289"/>
            <ac:spMk id="36" creationId="{EBEE899F-FA82-40B2-A6F6-0769221CB3F4}"/>
          </ac:spMkLst>
        </pc:spChg>
        <pc:spChg chg="del mod ord">
          <ac:chgData name="Liz Polmanski (Board of Commissioners)" userId="S::liz.polmanski@cookcountyil.gov::71c784e7-3783-4976-aeae-db0a5cbd269d" providerId="AD" clId="Web-{6B51F27A-1438-B866-176E-FEEC0F7067F8}" dt="2021-04-27T19:09:12.268" v="632"/>
          <ac:spMkLst>
            <pc:docMk/>
            <pc:sldMk cId="3444977247" sldId="289"/>
            <ac:spMk id="38" creationId="{539E2838-1FD2-4AF9-8EA6-134583E2D267}"/>
          </ac:spMkLst>
        </pc:spChg>
        <pc:spChg chg="del mod">
          <ac:chgData name="Liz Polmanski (Board of Commissioners)" userId="S::liz.polmanski@cookcountyil.gov::71c784e7-3783-4976-aeae-db0a5cbd269d" providerId="AD" clId="Web-{6B51F27A-1438-B866-176E-FEEC0F7067F8}" dt="2021-04-27T19:07:25.092" v="618"/>
          <ac:spMkLst>
            <pc:docMk/>
            <pc:sldMk cId="3444977247" sldId="289"/>
            <ac:spMk id="44" creationId="{1DFAC579-6A4F-45DD-BD59-E6991F39FA83}"/>
          </ac:spMkLst>
        </pc:spChg>
        <pc:spChg chg="add">
          <ac:chgData name="Liz Polmanski (Board of Commissioners)" userId="S::liz.polmanski@cookcountyil.gov::71c784e7-3783-4976-aeae-db0a5cbd269d" providerId="AD" clId="Web-{6B51F27A-1438-B866-176E-FEEC0F7067F8}" dt="2021-04-27T19:11:26.851" v="656"/>
          <ac:spMkLst>
            <pc:docMk/>
            <pc:sldMk cId="3444977247" sldId="289"/>
            <ac:spMk id="49" creationId="{553A10F4-2D81-437D-BBC6-24844A835E10}"/>
          </ac:spMkLst>
        </pc:spChg>
        <pc:spChg chg="add">
          <ac:chgData name="Liz Polmanski (Board of Commissioners)" userId="S::liz.polmanski@cookcountyil.gov::71c784e7-3783-4976-aeae-db0a5cbd269d" providerId="AD" clId="Web-{6B51F27A-1438-B866-176E-FEEC0F7067F8}" dt="2021-04-27T19:11:39.742" v="658"/>
          <ac:spMkLst>
            <pc:docMk/>
            <pc:sldMk cId="3444977247" sldId="289"/>
            <ac:spMk id="53" creationId="{E657F765-D7AE-4726-A034-721C21DF1485}"/>
          </ac:spMkLst>
        </pc:spChg>
        <pc:spChg chg="add">
          <ac:chgData name="Liz Polmanski (Board of Commissioners)" userId="S::liz.polmanski@cookcountyil.gov::71c784e7-3783-4976-aeae-db0a5cbd269d" providerId="AD" clId="Web-{6B51F27A-1438-B866-176E-FEEC0F7067F8}" dt="2021-04-27T19:11:48.633" v="660"/>
          <ac:spMkLst>
            <pc:docMk/>
            <pc:sldMk cId="3444977247" sldId="289"/>
            <ac:spMk id="57" creationId="{CD0B1AD8-679A-471B-85A0-04A0A3B787E8}"/>
          </ac:spMkLst>
        </pc:spChg>
        <pc:spChg chg="add">
          <ac:chgData name="Liz Polmanski (Board of Commissioners)" userId="S::liz.polmanski@cookcountyil.gov::71c784e7-3783-4976-aeae-db0a5cbd269d" providerId="AD" clId="Web-{6B51F27A-1438-B866-176E-FEEC0F7067F8}" dt="2021-04-27T19:11:56.430" v="662"/>
          <ac:spMkLst>
            <pc:docMk/>
            <pc:sldMk cId="3444977247" sldId="289"/>
            <ac:spMk id="61" creationId="{AD0AC300-CDFF-4004-A4AE-0DC6B8C08C9F}"/>
          </ac:spMkLst>
        </pc:spChg>
        <pc:spChg chg="add mod ord">
          <ac:chgData name="Liz Polmanski (Board of Commissioners)" userId="S::liz.polmanski@cookcountyil.gov::71c784e7-3783-4976-aeae-db0a5cbd269d" providerId="AD" clId="Web-{6B51F27A-1438-B866-176E-FEEC0F7067F8}" dt="2021-04-27T19:16:57.551" v="677" actId="1076"/>
          <ac:spMkLst>
            <pc:docMk/>
            <pc:sldMk cId="3444977247" sldId="289"/>
            <ac:spMk id="64" creationId="{C5607E71-AB78-4A85-921F-290F2CE3013E}"/>
          </ac:spMkLst>
        </pc:spChg>
        <pc:picChg chg="mod ord">
          <ac:chgData name="Liz Polmanski (Board of Commissioners)" userId="S::liz.polmanski@cookcountyil.gov::71c784e7-3783-4976-aeae-db0a5cbd269d" providerId="AD" clId="Web-{6B51F27A-1438-B866-176E-FEEC0F7067F8}" dt="2021-04-27T19:10:48.944" v="650" actId="1076"/>
          <ac:picMkLst>
            <pc:docMk/>
            <pc:sldMk cId="3444977247" sldId="289"/>
            <ac:picMk id="3" creationId="{621D3C71-EBF7-4B23-92B4-E8E7B2EF9D10}"/>
          </ac:picMkLst>
        </pc:picChg>
        <pc:picChg chg="add">
          <ac:chgData name="Liz Polmanski (Board of Commissioners)" userId="S::liz.polmanski@cookcountyil.gov::71c784e7-3783-4976-aeae-db0a5cbd269d" providerId="AD" clId="Web-{6B51F27A-1438-B866-176E-FEEC0F7067F8}" dt="2021-04-27T19:09:31.659" v="633"/>
          <ac:picMkLst>
            <pc:docMk/>
            <pc:sldMk cId="3444977247" sldId="289"/>
            <ac:picMk id="4" creationId="{C73EFDCF-49FB-40E9-9D82-0B4D4AE89B9F}"/>
          </ac:picMkLst>
        </pc:picChg>
        <pc:picChg chg="add mod">
          <ac:chgData name="Liz Polmanski (Board of Commissioners)" userId="S::liz.polmanski@cookcountyil.gov::71c784e7-3783-4976-aeae-db0a5cbd269d" providerId="AD" clId="Web-{6B51F27A-1438-B866-176E-FEEC0F7067F8}" dt="2021-04-27T19:44:50.524" v="810" actId="1076"/>
          <ac:picMkLst>
            <pc:docMk/>
            <pc:sldMk cId="3444977247" sldId="289"/>
            <ac:picMk id="6" creationId="{1B5CAA3A-B678-48A4-92DC-F91ADB426CBF}"/>
          </ac:picMkLst>
        </pc:picChg>
        <pc:picChg chg="del">
          <ac:chgData name="Liz Polmanski (Board of Commissioners)" userId="S::liz.polmanski@cookcountyil.gov::71c784e7-3783-4976-aeae-db0a5cbd269d" providerId="AD" clId="Web-{6B51F27A-1438-B866-176E-FEEC0F7067F8}" dt="2021-04-27T19:06:27.917" v="601"/>
          <ac:picMkLst>
            <pc:docMk/>
            <pc:sldMk cId="3444977247" sldId="289"/>
            <ac:picMk id="7" creationId="{437B6FA3-F3CC-4921-B860-8CD51EBAD2D9}"/>
          </ac:picMkLst>
        </pc:picChg>
        <pc:picChg chg="del">
          <ac:chgData name="Liz Polmanski (Board of Commissioners)" userId="S::liz.polmanski@cookcountyil.gov::71c784e7-3783-4976-aeae-db0a5cbd269d" providerId="AD" clId="Web-{6B51F27A-1438-B866-176E-FEEC0F7067F8}" dt="2021-04-27T19:06:27.245" v="600"/>
          <ac:picMkLst>
            <pc:docMk/>
            <pc:sldMk cId="3444977247" sldId="289"/>
            <ac:picMk id="10" creationId="{3941851C-CD21-46F4-B27A-967EFE60D786}"/>
          </ac:picMkLst>
        </pc:picChg>
        <pc:picChg chg="add">
          <ac:chgData name="Liz Polmanski (Board of Commissioners)" userId="S::liz.polmanski@cookcountyil.gov::71c784e7-3783-4976-aeae-db0a5cbd269d" providerId="AD" clId="Web-{6B51F27A-1438-B866-176E-FEEC0F7067F8}" dt="2021-04-27T19:10:02.911" v="637"/>
          <ac:picMkLst>
            <pc:docMk/>
            <pc:sldMk cId="3444977247" sldId="289"/>
            <ac:picMk id="11" creationId="{DC54D28F-7FFF-4007-AF20-EA974889C5A0}"/>
          </ac:picMkLst>
        </pc:picChg>
        <pc:picChg chg="del">
          <ac:chgData name="Liz Polmanski (Board of Commissioners)" userId="S::liz.polmanski@cookcountyil.gov::71c784e7-3783-4976-aeae-db0a5cbd269d" providerId="AD" clId="Web-{6B51F27A-1438-B866-176E-FEEC0F7067F8}" dt="2021-04-27T19:06:26.807" v="599"/>
          <ac:picMkLst>
            <pc:docMk/>
            <pc:sldMk cId="3444977247" sldId="289"/>
            <ac:picMk id="14" creationId="{67746788-637B-4BA6-820F-86E2304C5D03}"/>
          </ac:picMkLst>
        </pc:picChg>
        <pc:picChg chg="add">
          <ac:chgData name="Liz Polmanski (Board of Commissioners)" userId="S::liz.polmanski@cookcountyil.gov::71c784e7-3783-4976-aeae-db0a5cbd269d" providerId="AD" clId="Web-{6B51F27A-1438-B866-176E-FEEC0F7067F8}" dt="2021-04-27T19:10:15.192" v="640"/>
          <ac:picMkLst>
            <pc:docMk/>
            <pc:sldMk cId="3444977247" sldId="289"/>
            <ac:picMk id="17" creationId="{425AEFEA-0893-444E-819E-122DEF4BE25C}"/>
          </ac:picMkLst>
        </pc:picChg>
        <pc:picChg chg="del">
          <ac:chgData name="Liz Polmanski (Board of Commissioners)" userId="S::liz.polmanski@cookcountyil.gov::71c784e7-3783-4976-aeae-db0a5cbd269d" providerId="AD" clId="Web-{6B51F27A-1438-B866-176E-FEEC0F7067F8}" dt="2021-04-27T19:06:26.432" v="598"/>
          <ac:picMkLst>
            <pc:docMk/>
            <pc:sldMk cId="3444977247" sldId="289"/>
            <ac:picMk id="18" creationId="{D19B22F8-5D84-486A-B792-6B656A87C1FF}"/>
          </ac:picMkLst>
        </pc:picChg>
        <pc:picChg chg="add">
          <ac:chgData name="Liz Polmanski (Board of Commissioners)" userId="S::liz.polmanski@cookcountyil.gov::71c784e7-3783-4976-aeae-db0a5cbd269d" providerId="AD" clId="Web-{6B51F27A-1438-B866-176E-FEEC0F7067F8}" dt="2021-04-27T19:10:22.177" v="642"/>
          <ac:picMkLst>
            <pc:docMk/>
            <pc:sldMk cId="3444977247" sldId="289"/>
            <ac:picMk id="22" creationId="{12B646CC-09AC-4393-9FD2-D64B250E90EE}"/>
          </ac:picMkLst>
        </pc:picChg>
        <pc:picChg chg="del">
          <ac:chgData name="Liz Polmanski (Board of Commissioners)" userId="S::liz.polmanski@cookcountyil.gov::71c784e7-3783-4976-aeae-db0a5cbd269d" providerId="AD" clId="Web-{6B51F27A-1438-B866-176E-FEEC0F7067F8}" dt="2021-04-27T19:06:25.917" v="597"/>
          <ac:picMkLst>
            <pc:docMk/>
            <pc:sldMk cId="3444977247" sldId="289"/>
            <ac:picMk id="26" creationId="{EB571424-6096-4EF4-8721-FD9AF3026A19}"/>
          </ac:picMkLst>
        </pc:picChg>
        <pc:picChg chg="del">
          <ac:chgData name="Liz Polmanski (Board of Commissioners)" userId="S::liz.polmanski@cookcountyil.gov::71c784e7-3783-4976-aeae-db0a5cbd269d" providerId="AD" clId="Web-{6B51F27A-1438-B866-176E-FEEC0F7067F8}" dt="2021-04-27T19:06:25.573" v="596"/>
          <ac:picMkLst>
            <pc:docMk/>
            <pc:sldMk cId="3444977247" sldId="289"/>
            <ac:picMk id="30" creationId="{0C511769-FA82-40E0-B14C-A3FCF7C417F3}"/>
          </ac:picMkLst>
        </pc:picChg>
        <pc:picChg chg="del">
          <ac:chgData name="Liz Polmanski (Board of Commissioners)" userId="S::liz.polmanski@cookcountyil.gov::71c784e7-3783-4976-aeae-db0a5cbd269d" providerId="AD" clId="Web-{6B51F27A-1438-B866-176E-FEEC0F7067F8}" dt="2021-04-27T19:06:25.245" v="595"/>
          <ac:picMkLst>
            <pc:docMk/>
            <pc:sldMk cId="3444977247" sldId="289"/>
            <ac:picMk id="34" creationId="{C9B3930E-8D50-4DD4-8115-A2A4ACE54261}"/>
          </ac:picMkLst>
        </pc:picChg>
        <pc:picChg chg="del">
          <ac:chgData name="Liz Polmanski (Board of Commissioners)" userId="S::liz.polmanski@cookcountyil.gov::71c784e7-3783-4976-aeae-db0a5cbd269d" providerId="AD" clId="Web-{6B51F27A-1438-B866-176E-FEEC0F7067F8}" dt="2021-04-27T19:06:24.620" v="594"/>
          <ac:picMkLst>
            <pc:docMk/>
            <pc:sldMk cId="3444977247" sldId="289"/>
            <ac:picMk id="40" creationId="{17E63243-D595-4977-A782-1288A5FD7BF4}"/>
          </ac:picMkLst>
        </pc:picChg>
        <pc:picChg chg="del">
          <ac:chgData name="Liz Polmanski (Board of Commissioners)" userId="S::liz.polmanski@cookcountyil.gov::71c784e7-3783-4976-aeae-db0a5cbd269d" providerId="AD" clId="Web-{6B51F27A-1438-B866-176E-FEEC0F7067F8}" dt="2021-04-27T19:06:23.807" v="593"/>
          <ac:picMkLst>
            <pc:docMk/>
            <pc:sldMk cId="3444977247" sldId="289"/>
            <ac:picMk id="42" creationId="{D5C8C86B-B1F8-48A6-B72D-E50098A3FB01}"/>
          </ac:picMkLst>
        </pc:picChg>
        <pc:picChg chg="add">
          <ac:chgData name="Liz Polmanski (Board of Commissioners)" userId="S::liz.polmanski@cookcountyil.gov::71c784e7-3783-4976-aeae-db0a5cbd269d" providerId="AD" clId="Web-{6B51F27A-1438-B866-176E-FEEC0F7067F8}" dt="2021-04-27T19:10:41.162" v="649"/>
          <ac:picMkLst>
            <pc:docMk/>
            <pc:sldMk cId="3444977247" sldId="289"/>
            <ac:picMk id="47" creationId="{D27AF59B-AFF9-4BEB-9C85-6D83B2DB5FDB}"/>
          </ac:picMkLst>
        </pc:picChg>
        <pc:picChg chg="add mod">
          <ac:chgData name="Liz Polmanski (Board of Commissioners)" userId="S::liz.polmanski@cookcountyil.gov::71c784e7-3783-4976-aeae-db0a5cbd269d" providerId="AD" clId="Web-{6B51F27A-1438-B866-176E-FEEC0F7067F8}" dt="2021-04-27T19:44:45.227" v="809" actId="1076"/>
          <ac:picMkLst>
            <pc:docMk/>
            <pc:sldMk cId="3444977247" sldId="289"/>
            <ac:picMk id="51" creationId="{2B3F26AD-4869-4CE7-8BC0-B7243AD114F2}"/>
          </ac:picMkLst>
        </pc:picChg>
        <pc:picChg chg="add">
          <ac:chgData name="Liz Polmanski (Board of Commissioners)" userId="S::liz.polmanski@cookcountyil.gov::71c784e7-3783-4976-aeae-db0a5cbd269d" providerId="AD" clId="Web-{6B51F27A-1438-B866-176E-FEEC0F7067F8}" dt="2021-04-27T19:11:39.758" v="659"/>
          <ac:picMkLst>
            <pc:docMk/>
            <pc:sldMk cId="3444977247" sldId="289"/>
            <ac:picMk id="55" creationId="{C0B52729-4DB7-4B5E-AB38-79F49074FA32}"/>
          </ac:picMkLst>
        </pc:picChg>
        <pc:picChg chg="add">
          <ac:chgData name="Liz Polmanski (Board of Commissioners)" userId="S::liz.polmanski@cookcountyil.gov::71c784e7-3783-4976-aeae-db0a5cbd269d" providerId="AD" clId="Web-{6B51F27A-1438-B866-176E-FEEC0F7067F8}" dt="2021-04-27T19:11:48.665" v="661"/>
          <ac:picMkLst>
            <pc:docMk/>
            <pc:sldMk cId="3444977247" sldId="289"/>
            <ac:picMk id="59" creationId="{1E4F80FB-6197-4094-922B-84BEFB24D296}"/>
          </ac:picMkLst>
        </pc:picChg>
        <pc:picChg chg="add">
          <ac:chgData name="Liz Polmanski (Board of Commissioners)" userId="S::liz.polmanski@cookcountyil.gov::71c784e7-3783-4976-aeae-db0a5cbd269d" providerId="AD" clId="Web-{6B51F27A-1438-B866-176E-FEEC0F7067F8}" dt="2021-04-27T19:11:56.462" v="663"/>
          <ac:picMkLst>
            <pc:docMk/>
            <pc:sldMk cId="3444977247" sldId="289"/>
            <ac:picMk id="63" creationId="{27F2FC67-5C5D-4BDC-8C2C-C6E1E1CB96A5}"/>
          </ac:picMkLst>
        </pc:picChg>
      </pc:sldChg>
      <pc:sldChg chg="add del replId">
        <pc:chgData name="Liz Polmanski (Board of Commissioners)" userId="S::liz.polmanski@cookcountyil.gov::71c784e7-3783-4976-aeae-db0a5cbd269d" providerId="AD" clId="Web-{6B51F27A-1438-B866-176E-FEEC0F7067F8}" dt="2021-04-27T19:26:30.014" v="743"/>
        <pc:sldMkLst>
          <pc:docMk/>
          <pc:sldMk cId="4037566302" sldId="290"/>
        </pc:sldMkLst>
      </pc:sldChg>
      <pc:sldChg chg="add del replId">
        <pc:chgData name="Liz Polmanski (Board of Commissioners)" userId="S::liz.polmanski@cookcountyil.gov::71c784e7-3783-4976-aeae-db0a5cbd269d" providerId="AD" clId="Web-{6B51F27A-1438-B866-176E-FEEC0F7067F8}" dt="2021-04-27T19:23:51.149" v="726"/>
        <pc:sldMkLst>
          <pc:docMk/>
          <pc:sldMk cId="2788575494" sldId="291"/>
        </pc:sldMkLst>
      </pc:sldChg>
      <pc:sldMasterChg chg="add del addSldLayout delSldLayout">
        <pc:chgData name="Liz Polmanski (Board of Commissioners)" userId="S::liz.polmanski@cookcountyil.gov::71c784e7-3783-4976-aeae-db0a5cbd269d" providerId="AD" clId="Web-{6B51F27A-1438-B866-176E-FEEC0F7067F8}" dt="2021-04-27T19:38:33.884" v="800"/>
        <pc:sldMasterMkLst>
          <pc:docMk/>
          <pc:sldMasterMk cId="2460954070" sldId="2147483660"/>
        </pc:sldMasterMkLst>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2385387890" sldId="2147483661"/>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949138452" sldId="2147483662"/>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2591524520" sldId="2147483663"/>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1203092039" sldId="2147483664"/>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3733172339" sldId="2147483665"/>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3210312558" sldId="2147483666"/>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3146388984" sldId="2147483667"/>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3171841454" sldId="2147483668"/>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1718958274" sldId="2147483669"/>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2202905451" sldId="2147483670"/>
          </pc:sldLayoutMkLst>
        </pc:sldLayoutChg>
        <pc:sldLayoutChg chg="add del">
          <pc:chgData name="Liz Polmanski (Board of Commissioners)" userId="S::liz.polmanski@cookcountyil.gov::71c784e7-3783-4976-aeae-db0a5cbd269d" providerId="AD" clId="Web-{6B51F27A-1438-B866-176E-FEEC0F7067F8}" dt="2021-04-27T19:38:33.884" v="800"/>
          <pc:sldLayoutMkLst>
            <pc:docMk/>
            <pc:sldMasterMk cId="2460954070" sldId="2147483660"/>
            <pc:sldLayoutMk cId="3479445657" sldId="2147483671"/>
          </pc:sldLayoutMkLst>
        </pc:sldLayoutChg>
      </pc:sldMasterChg>
      <pc:sldMasterChg chg="add del addSldLayout delSldLayout modSldLayout">
        <pc:chgData name="Liz Polmanski (Board of Commissioners)" userId="S::liz.polmanski@cookcountyil.gov::71c784e7-3783-4976-aeae-db0a5cbd269d" providerId="AD" clId="Web-{6B51F27A-1438-B866-176E-FEEC0F7067F8}" dt="2021-04-27T19:38:33.884" v="800"/>
        <pc:sldMasterMkLst>
          <pc:docMk/>
          <pc:sldMasterMk cId="106075853" sldId="2147483672"/>
        </pc:sldMasterMkLst>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2305394910" sldId="2147483673"/>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3819266856" sldId="2147483674"/>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1817225260" sldId="2147483675"/>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901657004" sldId="2147483676"/>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2024264644" sldId="2147483677"/>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2504292045" sldId="2147483678"/>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2519478505" sldId="2147483679"/>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1896079372" sldId="2147483680"/>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743670980" sldId="2147483681"/>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2012116127" sldId="2147483682"/>
          </pc:sldLayoutMkLst>
        </pc:sldLayoutChg>
        <pc:sldLayoutChg chg="add del mod replId">
          <pc:chgData name="Liz Polmanski (Board of Commissioners)" userId="S::liz.polmanski@cookcountyil.gov::71c784e7-3783-4976-aeae-db0a5cbd269d" providerId="AD" clId="Web-{6B51F27A-1438-B866-176E-FEEC0F7067F8}" dt="2021-04-27T19:38:33.884" v="800"/>
          <pc:sldLayoutMkLst>
            <pc:docMk/>
            <pc:sldMasterMk cId="106075853" sldId="2147483672"/>
            <pc:sldLayoutMk cId="1585263994" sldId="2147483683"/>
          </pc:sldLayoutMkLst>
        </pc:sldLayoutChg>
      </pc:sldMasterChg>
    </pc:docChg>
  </pc:docChgLst>
  <pc:docChgLst>
    <pc:chgData name="Nathan Jackson (Board of Commissioners)" userId="S::nathan.jackson@cookcountyil.gov::79428952-fe61-497e-870d-52347482f104" providerId="AD" clId="Web-{F80FFB97-A8F2-D518-E491-AF6BC60389DD}"/>
    <pc:docChg chg="addSld delSld modSld">
      <pc:chgData name="Nathan Jackson (Board of Commissioners)" userId="S::nathan.jackson@cookcountyil.gov::79428952-fe61-497e-870d-52347482f104" providerId="AD" clId="Web-{F80FFB97-A8F2-D518-E491-AF6BC60389DD}" dt="2021-04-27T20:00:19.337" v="733" actId="20577"/>
      <pc:docMkLst>
        <pc:docMk/>
      </pc:docMkLst>
      <pc:sldChg chg="addSp delSp modSp mod setBg setClrOvrMap addCm delCm">
        <pc:chgData name="Nathan Jackson (Board of Commissioners)" userId="S::nathan.jackson@cookcountyil.gov::79428952-fe61-497e-870d-52347482f104" providerId="AD" clId="Web-{F80FFB97-A8F2-D518-E491-AF6BC60389DD}" dt="2021-04-27T19:59:06.081" v="660" actId="20577"/>
        <pc:sldMkLst>
          <pc:docMk/>
          <pc:sldMk cId="3342441147" sldId="261"/>
        </pc:sldMkLst>
        <pc:spChg chg="mod ord">
          <ac:chgData name="Nathan Jackson (Board of Commissioners)" userId="S::nathan.jackson@cookcountyil.gov::79428952-fe61-497e-870d-52347482f104" providerId="AD" clId="Web-{F80FFB97-A8F2-D518-E491-AF6BC60389DD}" dt="2021-04-27T19:59:06.081" v="660" actId="20577"/>
          <ac:spMkLst>
            <pc:docMk/>
            <pc:sldMk cId="3342441147" sldId="261"/>
            <ac:spMk id="2" creationId="{8C3592AA-BA7D-8549-9434-D4CB4F3FB1CE}"/>
          </ac:spMkLst>
        </pc:spChg>
        <pc:spChg chg="mod">
          <ac:chgData name="Nathan Jackson (Board of Commissioners)" userId="S::nathan.jackson@cookcountyil.gov::79428952-fe61-497e-870d-52347482f104" providerId="AD" clId="Web-{F80FFB97-A8F2-D518-E491-AF6BC60389DD}" dt="2021-04-27T18:42:20.601" v="401" actId="14100"/>
          <ac:spMkLst>
            <pc:docMk/>
            <pc:sldMk cId="3342441147" sldId="261"/>
            <ac:spMk id="3" creationId="{234E6776-2C94-A644-9EA5-734D09EB6A23}"/>
          </ac:spMkLst>
        </pc:spChg>
        <pc:spChg chg="add del">
          <ac:chgData name="Nathan Jackson (Board of Commissioners)" userId="S::nathan.jackson@cookcountyil.gov::79428952-fe61-497e-870d-52347482f104" providerId="AD" clId="Web-{F80FFB97-A8F2-D518-E491-AF6BC60389DD}" dt="2021-04-27T17:12:58.891" v="64"/>
          <ac:spMkLst>
            <pc:docMk/>
            <pc:sldMk cId="3342441147" sldId="261"/>
            <ac:spMk id="8" creationId="{1B15ED52-F352-441B-82BF-E0EA34836D08}"/>
          </ac:spMkLst>
        </pc:spChg>
        <pc:spChg chg="add del">
          <ac:chgData name="Nathan Jackson (Board of Commissioners)" userId="S::nathan.jackson@cookcountyil.gov::79428952-fe61-497e-870d-52347482f104" providerId="AD" clId="Web-{F80FFB97-A8F2-D518-E491-AF6BC60389DD}" dt="2021-04-27T17:12:58.891" v="64"/>
          <ac:spMkLst>
            <pc:docMk/>
            <pc:sldMk cId="3342441147" sldId="261"/>
            <ac:spMk id="10" creationId="{3B2E3793-BFE6-45A2-9B7B-E18844431C99}"/>
          </ac:spMkLst>
        </pc:spChg>
        <pc:spChg chg="add del">
          <ac:chgData name="Nathan Jackson (Board of Commissioners)" userId="S::nathan.jackson@cookcountyil.gov::79428952-fe61-497e-870d-52347482f104" providerId="AD" clId="Web-{F80FFB97-A8F2-D518-E491-AF6BC60389DD}" dt="2021-04-27T17:12:58.891" v="64"/>
          <ac:spMkLst>
            <pc:docMk/>
            <pc:sldMk cId="3342441147" sldId="261"/>
            <ac:spMk id="12" creationId="{BC4C4868-CB8F-4AF9-9CDB-8108F2C19B67}"/>
          </ac:spMkLst>
        </pc:spChg>
        <pc:spChg chg="add del">
          <ac:chgData name="Nathan Jackson (Board of Commissioners)" userId="S::nathan.jackson@cookcountyil.gov::79428952-fe61-497e-870d-52347482f104" providerId="AD" clId="Web-{F80FFB97-A8F2-D518-E491-AF6BC60389DD}" dt="2021-04-27T17:12:58.891" v="64"/>
          <ac:spMkLst>
            <pc:docMk/>
            <pc:sldMk cId="3342441147" sldId="261"/>
            <ac:spMk id="14" creationId="{375E0459-6403-40CD-989D-56A4407CA12E}"/>
          </ac:spMkLst>
        </pc:spChg>
        <pc:spChg chg="add del">
          <ac:chgData name="Nathan Jackson (Board of Commissioners)" userId="S::nathan.jackson@cookcountyil.gov::79428952-fe61-497e-870d-52347482f104" providerId="AD" clId="Web-{F80FFB97-A8F2-D518-E491-AF6BC60389DD}" dt="2021-04-27T17:12:58.891" v="64"/>
          <ac:spMkLst>
            <pc:docMk/>
            <pc:sldMk cId="3342441147" sldId="261"/>
            <ac:spMk id="16" creationId="{53E5B1A8-3AC9-4BD1-9BBC-78CA94F2D1BA}"/>
          </ac:spMkLst>
        </pc:spChg>
        <pc:spChg chg="add del">
          <ac:chgData name="Nathan Jackson (Board of Commissioners)" userId="S::nathan.jackson@cookcountyil.gov::79428952-fe61-497e-870d-52347482f104" providerId="AD" clId="Web-{F80FFB97-A8F2-D518-E491-AF6BC60389DD}" dt="2021-04-27T17:12:57.375" v="61"/>
          <ac:spMkLst>
            <pc:docMk/>
            <pc:sldMk cId="3342441147" sldId="261"/>
            <ac:spMk id="18" creationId="{D2B783EE-0239-4717-BBEA-8C9EAC61C824}"/>
          </ac:spMkLst>
        </pc:spChg>
        <pc:spChg chg="add del">
          <ac:chgData name="Nathan Jackson (Board of Commissioners)" userId="S::nathan.jackson@cookcountyil.gov::79428952-fe61-497e-870d-52347482f104" providerId="AD" clId="Web-{F80FFB97-A8F2-D518-E491-AF6BC60389DD}" dt="2021-04-27T17:12:57.375" v="61"/>
          <ac:spMkLst>
            <pc:docMk/>
            <pc:sldMk cId="3342441147" sldId="261"/>
            <ac:spMk id="19" creationId="{A7B99495-F43F-4D80-A44F-2CB4764EB90B}"/>
          </ac:spMkLst>
        </pc:spChg>
        <pc:spChg chg="add del">
          <ac:chgData name="Nathan Jackson (Board of Commissioners)" userId="S::nathan.jackson@cookcountyil.gov::79428952-fe61-497e-870d-52347482f104" providerId="AD" clId="Web-{F80FFB97-A8F2-D518-E491-AF6BC60389DD}" dt="2021-04-27T17:12:57.375" v="61"/>
          <ac:spMkLst>
            <pc:docMk/>
            <pc:sldMk cId="3342441147" sldId="261"/>
            <ac:spMk id="20" creationId="{70BEB1E7-2F88-40BC-B73D-42E5B6F80BFC}"/>
          </ac:spMkLst>
        </pc:spChg>
        <pc:spChg chg="add del">
          <ac:chgData name="Nathan Jackson (Board of Commissioners)" userId="S::nathan.jackson@cookcountyil.gov::79428952-fe61-497e-870d-52347482f104" providerId="AD" clId="Web-{F80FFB97-A8F2-D518-E491-AF6BC60389DD}" dt="2021-04-27T17:12:46.655" v="59"/>
          <ac:spMkLst>
            <pc:docMk/>
            <pc:sldMk cId="3342441147" sldId="261"/>
            <ac:spMk id="21" creationId="{231BF440-39FA-4087-84CC-2EEC0BBDAF29}"/>
          </ac:spMkLst>
        </pc:spChg>
        <pc:spChg chg="add del">
          <ac:chgData name="Nathan Jackson (Board of Commissioners)" userId="S::nathan.jackson@cookcountyil.gov::79428952-fe61-497e-870d-52347482f104" providerId="AD" clId="Web-{F80FFB97-A8F2-D518-E491-AF6BC60389DD}" dt="2021-04-27T17:12:58.859" v="63"/>
          <ac:spMkLst>
            <pc:docMk/>
            <pc:sldMk cId="3342441147" sldId="261"/>
            <ac:spMk id="22" creationId="{21516CB1-E8C8-4751-B6A6-46B2D1E72A61}"/>
          </ac:spMkLst>
        </pc:spChg>
        <pc:spChg chg="add del">
          <ac:chgData name="Nathan Jackson (Board of Commissioners)" userId="S::nathan.jackson@cookcountyil.gov::79428952-fe61-497e-870d-52347482f104" providerId="AD" clId="Web-{F80FFB97-A8F2-D518-E491-AF6BC60389DD}" dt="2021-04-27T17:12:46.655" v="59"/>
          <ac:spMkLst>
            <pc:docMk/>
            <pc:sldMk cId="3342441147" sldId="261"/>
            <ac:spMk id="23" creationId="{F04E4CBA-303B-48BD-8451-C2701CB0EEBF}"/>
          </ac:spMkLst>
        </pc:spChg>
        <pc:spChg chg="add del">
          <ac:chgData name="Nathan Jackson (Board of Commissioners)" userId="S::nathan.jackson@cookcountyil.gov::79428952-fe61-497e-870d-52347482f104" providerId="AD" clId="Web-{F80FFB97-A8F2-D518-E491-AF6BC60389DD}" dt="2021-04-27T17:12:58.859" v="63"/>
          <ac:spMkLst>
            <pc:docMk/>
            <pc:sldMk cId="3342441147" sldId="261"/>
            <ac:spMk id="24" creationId="{90C0C0D1-E79A-41FF-8322-256F6DD1499B}"/>
          </ac:spMkLst>
        </pc:spChg>
        <pc:spChg chg="add del">
          <ac:chgData name="Nathan Jackson (Board of Commissioners)" userId="S::nathan.jackson@cookcountyil.gov::79428952-fe61-497e-870d-52347482f104" providerId="AD" clId="Web-{F80FFB97-A8F2-D518-E491-AF6BC60389DD}" dt="2021-04-27T17:12:46.655" v="59"/>
          <ac:spMkLst>
            <pc:docMk/>
            <pc:sldMk cId="3342441147" sldId="261"/>
            <ac:spMk id="25" creationId="{F6CA58B3-AFCC-4A40-9882-50D5080879B0}"/>
          </ac:spMkLst>
        </pc:spChg>
        <pc:spChg chg="add del">
          <ac:chgData name="Nathan Jackson (Board of Commissioners)" userId="S::nathan.jackson@cookcountyil.gov::79428952-fe61-497e-870d-52347482f104" providerId="AD" clId="Web-{F80FFB97-A8F2-D518-E491-AF6BC60389DD}" dt="2021-04-27T17:12:58.859" v="63"/>
          <ac:spMkLst>
            <pc:docMk/>
            <pc:sldMk cId="3342441147" sldId="261"/>
            <ac:spMk id="26" creationId="{395FA420-5595-49D1-9D5F-79EC43B55574}"/>
          </ac:spMkLst>
        </pc:spChg>
        <pc:spChg chg="add del">
          <ac:chgData name="Nathan Jackson (Board of Commissioners)" userId="S::nathan.jackson@cookcountyil.gov::79428952-fe61-497e-870d-52347482f104" providerId="AD" clId="Web-{F80FFB97-A8F2-D518-E491-AF6BC60389DD}" dt="2021-04-27T17:12:46.655" v="59"/>
          <ac:spMkLst>
            <pc:docMk/>
            <pc:sldMk cId="3342441147" sldId="261"/>
            <ac:spMk id="27" creationId="{75C56826-D4E5-42ED-8529-079651CB3005}"/>
          </ac:spMkLst>
        </pc:spChg>
        <pc:spChg chg="add del">
          <ac:chgData name="Nathan Jackson (Board of Commissioners)" userId="S::nathan.jackson@cookcountyil.gov::79428952-fe61-497e-870d-52347482f104" providerId="AD" clId="Web-{F80FFB97-A8F2-D518-E491-AF6BC60389DD}" dt="2021-04-27T17:13:26.096" v="65"/>
          <ac:spMkLst>
            <pc:docMk/>
            <pc:sldMk cId="3342441147" sldId="261"/>
            <ac:spMk id="28" creationId="{231BF440-39FA-4087-84CC-2EEC0BBDAF29}"/>
          </ac:spMkLst>
        </pc:spChg>
        <pc:spChg chg="add del">
          <ac:chgData name="Nathan Jackson (Board of Commissioners)" userId="S::nathan.jackson@cookcountyil.gov::79428952-fe61-497e-870d-52347482f104" providerId="AD" clId="Web-{F80FFB97-A8F2-D518-E491-AF6BC60389DD}" dt="2021-04-27T17:12:46.655" v="59"/>
          <ac:spMkLst>
            <pc:docMk/>
            <pc:sldMk cId="3342441147" sldId="261"/>
            <ac:spMk id="29" creationId="{82095FCE-EF05-4443-B97A-85DEE3A5CA17}"/>
          </ac:spMkLst>
        </pc:spChg>
        <pc:spChg chg="add del">
          <ac:chgData name="Nathan Jackson (Board of Commissioners)" userId="S::nathan.jackson@cookcountyil.gov::79428952-fe61-497e-870d-52347482f104" providerId="AD" clId="Web-{F80FFB97-A8F2-D518-E491-AF6BC60389DD}" dt="2021-04-27T17:13:26.096" v="65"/>
          <ac:spMkLst>
            <pc:docMk/>
            <pc:sldMk cId="3342441147" sldId="261"/>
            <ac:spMk id="30" creationId="{F04E4CBA-303B-48BD-8451-C2701CB0EEBF}"/>
          </ac:spMkLst>
        </pc:spChg>
        <pc:spChg chg="add del">
          <ac:chgData name="Nathan Jackson (Board of Commissioners)" userId="S::nathan.jackson@cookcountyil.gov::79428952-fe61-497e-870d-52347482f104" providerId="AD" clId="Web-{F80FFB97-A8F2-D518-E491-AF6BC60389DD}" dt="2021-04-27T17:12:46.655" v="59"/>
          <ac:spMkLst>
            <pc:docMk/>
            <pc:sldMk cId="3342441147" sldId="261"/>
            <ac:spMk id="31" creationId="{CA00AE6B-AA30-4CF8-BA6F-339B780AD76C}"/>
          </ac:spMkLst>
        </pc:spChg>
        <pc:spChg chg="add del">
          <ac:chgData name="Nathan Jackson (Board of Commissioners)" userId="S::nathan.jackson@cookcountyil.gov::79428952-fe61-497e-870d-52347482f104" providerId="AD" clId="Web-{F80FFB97-A8F2-D518-E491-AF6BC60389DD}" dt="2021-04-27T17:13:26.096" v="65"/>
          <ac:spMkLst>
            <pc:docMk/>
            <pc:sldMk cId="3342441147" sldId="261"/>
            <ac:spMk id="32" creationId="{F6CA58B3-AFCC-4A40-9882-50D5080879B0}"/>
          </ac:spMkLst>
        </pc:spChg>
        <pc:spChg chg="add del">
          <ac:chgData name="Nathan Jackson (Board of Commissioners)" userId="S::nathan.jackson@cookcountyil.gov::79428952-fe61-497e-870d-52347482f104" providerId="AD" clId="Web-{F80FFB97-A8F2-D518-E491-AF6BC60389DD}" dt="2021-04-27T17:13:26.096" v="65"/>
          <ac:spMkLst>
            <pc:docMk/>
            <pc:sldMk cId="3342441147" sldId="261"/>
            <ac:spMk id="33" creationId="{75C56826-D4E5-42ED-8529-079651CB3005}"/>
          </ac:spMkLst>
        </pc:spChg>
        <pc:spChg chg="add del">
          <ac:chgData name="Nathan Jackson (Board of Commissioners)" userId="S::nathan.jackson@cookcountyil.gov::79428952-fe61-497e-870d-52347482f104" providerId="AD" clId="Web-{F80FFB97-A8F2-D518-E491-AF6BC60389DD}" dt="2021-04-27T17:13:26.096" v="65"/>
          <ac:spMkLst>
            <pc:docMk/>
            <pc:sldMk cId="3342441147" sldId="261"/>
            <ac:spMk id="34" creationId="{82095FCE-EF05-4443-B97A-85DEE3A5CA17}"/>
          </ac:spMkLst>
        </pc:spChg>
        <pc:spChg chg="add del">
          <ac:chgData name="Nathan Jackson (Board of Commissioners)" userId="S::nathan.jackson@cookcountyil.gov::79428952-fe61-497e-870d-52347482f104" providerId="AD" clId="Web-{F80FFB97-A8F2-D518-E491-AF6BC60389DD}" dt="2021-04-27T17:13:26.096" v="65"/>
          <ac:spMkLst>
            <pc:docMk/>
            <pc:sldMk cId="3342441147" sldId="261"/>
            <ac:spMk id="35" creationId="{CA00AE6B-AA30-4CF8-BA6F-339B780AD76C}"/>
          </ac:spMkLst>
        </pc:spChg>
        <pc:spChg chg="add del">
          <ac:chgData name="Nathan Jackson (Board of Commissioners)" userId="S::nathan.jackson@cookcountyil.gov::79428952-fe61-497e-870d-52347482f104" providerId="AD" clId="Web-{F80FFB97-A8F2-D518-E491-AF6BC60389DD}" dt="2021-04-27T17:14:33.476" v="80"/>
          <ac:spMkLst>
            <pc:docMk/>
            <pc:sldMk cId="3342441147" sldId="261"/>
            <ac:spMk id="40" creationId="{2172A0AC-3DCE-4672-BCAF-28FEF91F6020}"/>
          </ac:spMkLst>
        </pc:spChg>
        <pc:spChg chg="add del">
          <ac:chgData name="Nathan Jackson (Board of Commissioners)" userId="S::nathan.jackson@cookcountyil.gov::79428952-fe61-497e-870d-52347482f104" providerId="AD" clId="Web-{F80FFB97-A8F2-D518-E491-AF6BC60389DD}" dt="2021-04-27T17:14:33.476" v="80"/>
          <ac:spMkLst>
            <pc:docMk/>
            <pc:sldMk cId="3342441147" sldId="261"/>
            <ac:spMk id="42" creationId="{AE6F1C77-EDC9-4C5F-8C1C-62DD46BDA3C3}"/>
          </ac:spMkLst>
        </pc:spChg>
        <pc:spChg chg="add del">
          <ac:chgData name="Nathan Jackson (Board of Commissioners)" userId="S::nathan.jackson@cookcountyil.gov::79428952-fe61-497e-870d-52347482f104" providerId="AD" clId="Web-{F80FFB97-A8F2-D518-E491-AF6BC60389DD}" dt="2021-04-27T17:42:27.699" v="270"/>
          <ac:spMkLst>
            <pc:docMk/>
            <pc:sldMk cId="3342441147" sldId="261"/>
            <ac:spMk id="47" creationId="{2C6A2225-94AF-4BC4-98F4-77746E7B10A9}"/>
          </ac:spMkLst>
        </pc:spChg>
        <pc:spChg chg="add del">
          <ac:chgData name="Nathan Jackson (Board of Commissioners)" userId="S::nathan.jackson@cookcountyil.gov::79428952-fe61-497e-870d-52347482f104" providerId="AD" clId="Web-{F80FFB97-A8F2-D518-E491-AF6BC60389DD}" dt="2021-04-27T17:42:27.699" v="270"/>
          <ac:spMkLst>
            <pc:docMk/>
            <pc:sldMk cId="3342441147" sldId="261"/>
            <ac:spMk id="49" creationId="{648F5915-2CE1-4F74-88C5-D4366893D2DF}"/>
          </ac:spMkLst>
        </pc:spChg>
        <pc:spChg chg="add del">
          <ac:chgData name="Nathan Jackson (Board of Commissioners)" userId="S::nathan.jackson@cookcountyil.gov::79428952-fe61-497e-870d-52347482f104" providerId="AD" clId="Web-{F80FFB97-A8F2-D518-E491-AF6BC60389DD}" dt="2021-04-27T17:42:27.699" v="270"/>
          <ac:spMkLst>
            <pc:docMk/>
            <pc:sldMk cId="3342441147" sldId="261"/>
            <ac:spMk id="54" creationId="{2172A0AC-3DCE-4672-BCAF-28FEF91F6020}"/>
          </ac:spMkLst>
        </pc:spChg>
        <pc:spChg chg="add del">
          <ac:chgData name="Nathan Jackson (Board of Commissioners)" userId="S::nathan.jackson@cookcountyil.gov::79428952-fe61-497e-870d-52347482f104" providerId="AD" clId="Web-{F80FFB97-A8F2-D518-E491-AF6BC60389DD}" dt="2021-04-27T17:42:27.699" v="270"/>
          <ac:spMkLst>
            <pc:docMk/>
            <pc:sldMk cId="3342441147" sldId="261"/>
            <ac:spMk id="56" creationId="{AE6F1C77-EDC9-4C5F-8C1C-62DD46BDA3C3}"/>
          </ac:spMkLst>
        </pc:spChg>
        <pc:picChg chg="del mod">
          <ac:chgData name="Nathan Jackson (Board of Commissioners)" userId="S::nathan.jackson@cookcountyil.gov::79428952-fe61-497e-870d-52347482f104" providerId="AD" clId="Web-{F80FFB97-A8F2-D518-E491-AF6BC60389DD}" dt="2021-04-27T17:11:18.711" v="49"/>
          <ac:picMkLst>
            <pc:docMk/>
            <pc:sldMk cId="3342441147" sldId="261"/>
            <ac:picMk id="5" creationId="{2AD66589-6542-4AE9-A3DE-A27C98C89ECD}"/>
          </ac:picMkLst>
        </pc:picChg>
        <pc:picChg chg="add mod ord">
          <ac:chgData name="Nathan Jackson (Board of Commissioners)" userId="S::nathan.jackson@cookcountyil.gov::79428952-fe61-497e-870d-52347482f104" providerId="AD" clId="Web-{F80FFB97-A8F2-D518-E491-AF6BC60389DD}" dt="2021-04-27T17:42:27.699" v="270"/>
          <ac:picMkLst>
            <pc:docMk/>
            <pc:sldMk cId="3342441147" sldId="261"/>
            <ac:picMk id="6" creationId="{E7D08093-16D8-4D68-8212-74222E01A06A}"/>
          </ac:picMkLst>
        </pc:picChg>
        <pc:picChg chg="add mod ord">
          <ac:chgData name="Nathan Jackson (Board of Commissioners)" userId="S::nathan.jackson@cookcountyil.gov::79428952-fe61-497e-870d-52347482f104" providerId="AD" clId="Web-{F80FFB97-A8F2-D518-E491-AF6BC60389DD}" dt="2021-04-27T17:54:32.973" v="277" actId="1076"/>
          <ac:picMkLst>
            <pc:docMk/>
            <pc:sldMk cId="3342441147" sldId="261"/>
            <ac:picMk id="13" creationId="{AFC2A89E-6122-4757-B6BC-410BD2D570D4}"/>
          </ac:picMkLst>
        </pc:picChg>
      </pc:sldChg>
      <pc:sldChg chg="modSp">
        <pc:chgData name="Nathan Jackson (Board of Commissioners)" userId="S::nathan.jackson@cookcountyil.gov::79428952-fe61-497e-870d-52347482f104" providerId="AD" clId="Web-{F80FFB97-A8F2-D518-E491-AF6BC60389DD}" dt="2021-04-27T19:30:12.729" v="642"/>
        <pc:sldMkLst>
          <pc:docMk/>
          <pc:sldMk cId="3867958415" sldId="262"/>
        </pc:sldMkLst>
        <pc:picChg chg="mod modCrop">
          <ac:chgData name="Nathan Jackson (Board of Commissioners)" userId="S::nathan.jackson@cookcountyil.gov::79428952-fe61-497e-870d-52347482f104" providerId="AD" clId="Web-{F80FFB97-A8F2-D518-E491-AF6BC60389DD}" dt="2021-04-27T19:30:12.729" v="642"/>
          <ac:picMkLst>
            <pc:docMk/>
            <pc:sldMk cId="3867958415" sldId="262"/>
            <ac:picMk id="11" creationId="{CF4F3B81-99B1-405E-8D05-618C3C06AE86}"/>
          </ac:picMkLst>
        </pc:picChg>
      </pc:sldChg>
      <pc:sldChg chg="addCm">
        <pc:chgData name="Nathan Jackson (Board of Commissioners)" userId="S::nathan.jackson@cookcountyil.gov::79428952-fe61-497e-870d-52347482f104" providerId="AD" clId="Web-{F80FFB97-A8F2-D518-E491-AF6BC60389DD}" dt="2021-04-27T17:02:55.625" v="0"/>
        <pc:sldMkLst>
          <pc:docMk/>
          <pc:sldMk cId="2039638987" sldId="264"/>
        </pc:sldMkLst>
      </pc:sldChg>
      <pc:sldChg chg="addSp delSp modSp">
        <pc:chgData name="Nathan Jackson (Board of Commissioners)" userId="S::nathan.jackson@cookcountyil.gov::79428952-fe61-497e-870d-52347482f104" providerId="AD" clId="Web-{F80FFB97-A8F2-D518-E491-AF6BC60389DD}" dt="2021-04-27T19:59:18.597" v="664" actId="20577"/>
        <pc:sldMkLst>
          <pc:docMk/>
          <pc:sldMk cId="2434896636" sldId="265"/>
        </pc:sldMkLst>
        <pc:spChg chg="mod">
          <ac:chgData name="Nathan Jackson (Board of Commissioners)" userId="S::nathan.jackson@cookcountyil.gov::79428952-fe61-497e-870d-52347482f104" providerId="AD" clId="Web-{F80FFB97-A8F2-D518-E491-AF6BC60389DD}" dt="2021-04-27T19:59:18.597" v="664" actId="20577"/>
          <ac:spMkLst>
            <pc:docMk/>
            <pc:sldMk cId="2434896636" sldId="265"/>
            <ac:spMk id="2" creationId="{8C3592AA-BA7D-8549-9434-D4CB4F3FB1CE}"/>
          </ac:spMkLst>
        </pc:spChg>
        <pc:spChg chg="mod ord">
          <ac:chgData name="Nathan Jackson (Board of Commissioners)" userId="S::nathan.jackson@cookcountyil.gov::79428952-fe61-497e-870d-52347482f104" providerId="AD" clId="Web-{F80FFB97-A8F2-D518-E491-AF6BC60389DD}" dt="2021-04-27T19:14:25.890" v="461" actId="20577"/>
          <ac:spMkLst>
            <pc:docMk/>
            <pc:sldMk cId="2434896636" sldId="265"/>
            <ac:spMk id="5" creationId="{1B7BEB66-6AF7-48DD-8968-0165CE88403F}"/>
          </ac:spMkLst>
        </pc:spChg>
        <pc:spChg chg="del">
          <ac:chgData name="Nathan Jackson (Board of Commissioners)" userId="S::nathan.jackson@cookcountyil.gov::79428952-fe61-497e-870d-52347482f104" providerId="AD" clId="Web-{F80FFB97-A8F2-D518-E491-AF6BC60389DD}" dt="2021-04-27T17:41:58.009" v="266"/>
          <ac:spMkLst>
            <pc:docMk/>
            <pc:sldMk cId="2434896636" sldId="265"/>
            <ac:spMk id="8" creationId="{1B15ED52-F352-441B-82BF-E0EA34836D08}"/>
          </ac:spMkLst>
        </pc:spChg>
        <pc:spChg chg="del">
          <ac:chgData name="Nathan Jackson (Board of Commissioners)" userId="S::nathan.jackson@cookcountyil.gov::79428952-fe61-497e-870d-52347482f104" providerId="AD" clId="Web-{F80FFB97-A8F2-D518-E491-AF6BC60389DD}" dt="2021-04-27T17:41:58.009" v="266"/>
          <ac:spMkLst>
            <pc:docMk/>
            <pc:sldMk cId="2434896636" sldId="265"/>
            <ac:spMk id="10" creationId="{3B2E3793-BFE6-45A2-9B7B-E18844431C99}"/>
          </ac:spMkLst>
        </pc:spChg>
        <pc:spChg chg="del">
          <ac:chgData name="Nathan Jackson (Board of Commissioners)" userId="S::nathan.jackson@cookcountyil.gov::79428952-fe61-497e-870d-52347482f104" providerId="AD" clId="Web-{F80FFB97-A8F2-D518-E491-AF6BC60389DD}" dt="2021-04-27T17:41:58.009" v="266"/>
          <ac:spMkLst>
            <pc:docMk/>
            <pc:sldMk cId="2434896636" sldId="265"/>
            <ac:spMk id="12" creationId="{BC4C4868-CB8F-4AF9-9CDB-8108F2C19B67}"/>
          </ac:spMkLst>
        </pc:spChg>
        <pc:spChg chg="del">
          <ac:chgData name="Nathan Jackson (Board of Commissioners)" userId="S::nathan.jackson@cookcountyil.gov::79428952-fe61-497e-870d-52347482f104" providerId="AD" clId="Web-{F80FFB97-A8F2-D518-E491-AF6BC60389DD}" dt="2021-04-27T17:41:58.009" v="266"/>
          <ac:spMkLst>
            <pc:docMk/>
            <pc:sldMk cId="2434896636" sldId="265"/>
            <ac:spMk id="14" creationId="{375E0459-6403-40CD-989D-56A4407CA12E}"/>
          </ac:spMkLst>
        </pc:spChg>
        <pc:spChg chg="del">
          <ac:chgData name="Nathan Jackson (Board of Commissioners)" userId="S::nathan.jackson@cookcountyil.gov::79428952-fe61-497e-870d-52347482f104" providerId="AD" clId="Web-{F80FFB97-A8F2-D518-E491-AF6BC60389DD}" dt="2021-04-27T17:41:58.009" v="266"/>
          <ac:spMkLst>
            <pc:docMk/>
            <pc:sldMk cId="2434896636" sldId="265"/>
            <ac:spMk id="16" creationId="{53E5B1A8-3AC9-4BD1-9BBC-78CA94F2D1BA}"/>
          </ac:spMkLst>
        </pc:spChg>
        <pc:spChg chg="add del">
          <ac:chgData name="Nathan Jackson (Board of Commissioners)" userId="S::nathan.jackson@cookcountyil.gov::79428952-fe61-497e-870d-52347482f104" providerId="AD" clId="Web-{F80FFB97-A8F2-D518-E491-AF6BC60389DD}" dt="2021-04-27T17:58:49.009" v="318"/>
          <ac:spMkLst>
            <pc:docMk/>
            <pc:sldMk cId="2434896636" sldId="265"/>
            <ac:spMk id="21" creationId="{A6D37EE4-EA1B-46EE-A54B-5233C63C9695}"/>
          </ac:spMkLst>
        </pc:spChg>
        <pc:spChg chg="add del">
          <ac:chgData name="Nathan Jackson (Board of Commissioners)" userId="S::nathan.jackson@cookcountyil.gov::79428952-fe61-497e-870d-52347482f104" providerId="AD" clId="Web-{F80FFB97-A8F2-D518-E491-AF6BC60389DD}" dt="2021-04-27T17:58:49.009" v="318"/>
          <ac:spMkLst>
            <pc:docMk/>
            <pc:sldMk cId="2434896636" sldId="265"/>
            <ac:spMk id="23" creationId="{927D5270-6648-4CC1-8F78-48BE299CAC25}"/>
          </ac:spMkLst>
        </pc:spChg>
        <pc:spChg chg="add del">
          <ac:chgData name="Nathan Jackson (Board of Commissioners)" userId="S::nathan.jackson@cookcountyil.gov::79428952-fe61-497e-870d-52347482f104" providerId="AD" clId="Web-{F80FFB97-A8F2-D518-E491-AF6BC60389DD}" dt="2021-04-27T18:33:28.107" v="358"/>
          <ac:spMkLst>
            <pc:docMk/>
            <pc:sldMk cId="2434896636" sldId="265"/>
            <ac:spMk id="28" creationId="{AFA67CD3-AB4E-4A7A-BEB8-53C445D8C44E}"/>
          </ac:spMkLst>
        </pc:spChg>
        <pc:spChg chg="add del">
          <ac:chgData name="Nathan Jackson (Board of Commissioners)" userId="S::nathan.jackson@cookcountyil.gov::79428952-fe61-497e-870d-52347482f104" providerId="AD" clId="Web-{F80FFB97-A8F2-D518-E491-AF6BC60389DD}" dt="2021-04-27T18:33:28.107" v="358"/>
          <ac:spMkLst>
            <pc:docMk/>
            <pc:sldMk cId="2434896636" sldId="265"/>
            <ac:spMk id="32" creationId="{339C8D78-A644-462F-B674-F440635E5353}"/>
          </ac:spMkLst>
        </pc:spChg>
        <pc:spChg chg="add del">
          <ac:chgData name="Nathan Jackson (Board of Commissioners)" userId="S::nathan.jackson@cookcountyil.gov::79428952-fe61-497e-870d-52347482f104" providerId="AD" clId="Web-{F80FFB97-A8F2-D518-E491-AF6BC60389DD}" dt="2021-04-27T19:13:50.856" v="458"/>
          <ac:spMkLst>
            <pc:docMk/>
            <pc:sldMk cId="2434896636" sldId="265"/>
            <ac:spMk id="37" creationId="{F56F5174-31D9-4DBB-AAB7-A1FD7BDB1352}"/>
          </ac:spMkLst>
        </pc:spChg>
        <pc:spChg chg="add del">
          <ac:chgData name="Nathan Jackson (Board of Commissioners)" userId="S::nathan.jackson@cookcountyil.gov::79428952-fe61-497e-870d-52347482f104" providerId="AD" clId="Web-{F80FFB97-A8F2-D518-E491-AF6BC60389DD}" dt="2021-04-27T19:13:50.856" v="458"/>
          <ac:spMkLst>
            <pc:docMk/>
            <pc:sldMk cId="2434896636" sldId="265"/>
            <ac:spMk id="41" creationId="{F9A95BEE-6BB1-4A28-A8E6-A34B2E42EF87}"/>
          </ac:spMkLst>
        </pc:spChg>
        <pc:spChg chg="add">
          <ac:chgData name="Nathan Jackson (Board of Commissioners)" userId="S::nathan.jackson@cookcountyil.gov::79428952-fe61-497e-870d-52347482f104" providerId="AD" clId="Web-{F80FFB97-A8F2-D518-E491-AF6BC60389DD}" dt="2021-04-27T19:13:50.856" v="458"/>
          <ac:spMkLst>
            <pc:docMk/>
            <pc:sldMk cId="2434896636" sldId="265"/>
            <ac:spMk id="46" creationId="{F56F5174-31D9-4DBB-AAB7-A1FD7BDB1352}"/>
          </ac:spMkLst>
        </pc:spChg>
        <pc:spChg chg="add">
          <ac:chgData name="Nathan Jackson (Board of Commissioners)" userId="S::nathan.jackson@cookcountyil.gov::79428952-fe61-497e-870d-52347482f104" providerId="AD" clId="Web-{F80FFB97-A8F2-D518-E491-AF6BC60389DD}" dt="2021-04-27T19:13:50.856" v="458"/>
          <ac:spMkLst>
            <pc:docMk/>
            <pc:sldMk cId="2434896636" sldId="265"/>
            <ac:spMk id="50" creationId="{F9A95BEE-6BB1-4A28-A8E6-A34B2E42EF87}"/>
          </ac:spMkLst>
        </pc:spChg>
        <pc:picChg chg="del mod">
          <ac:chgData name="Nathan Jackson (Board of Commissioners)" userId="S::nathan.jackson@cookcountyil.gov::79428952-fe61-497e-870d-52347482f104" providerId="AD" clId="Web-{F80FFB97-A8F2-D518-E491-AF6BC60389DD}" dt="2021-04-27T19:12:54.523" v="454"/>
          <ac:picMkLst>
            <pc:docMk/>
            <pc:sldMk cId="2434896636" sldId="265"/>
            <ac:picMk id="3" creationId="{7A35E7F4-4E52-4456-9048-6B70F2CB5DB2}"/>
          </ac:picMkLst>
        </pc:picChg>
        <pc:picChg chg="add mod">
          <ac:chgData name="Nathan Jackson (Board of Commissioners)" userId="S::nathan.jackson@cookcountyil.gov::79428952-fe61-497e-870d-52347482f104" providerId="AD" clId="Web-{F80FFB97-A8F2-D518-E491-AF6BC60389DD}" dt="2021-04-27T19:13:50.856" v="458"/>
          <ac:picMkLst>
            <pc:docMk/>
            <pc:sldMk cId="2434896636" sldId="265"/>
            <ac:picMk id="6" creationId="{752DF59F-4FD9-474A-B1C3-E05884CA6D9D}"/>
          </ac:picMkLst>
        </pc:picChg>
        <pc:picChg chg="add del">
          <ac:chgData name="Nathan Jackson (Board of Commissioners)" userId="S::nathan.jackson@cookcountyil.gov::79428952-fe61-497e-870d-52347482f104" providerId="AD" clId="Web-{F80FFB97-A8F2-D518-E491-AF6BC60389DD}" dt="2021-04-27T18:33:28.107" v="358"/>
          <ac:picMkLst>
            <pc:docMk/>
            <pc:sldMk cId="2434896636" sldId="265"/>
            <ac:picMk id="30" creationId="{07CF545F-9C2E-4446-97CD-AD92990C2B68}"/>
          </ac:picMkLst>
        </pc:picChg>
        <pc:picChg chg="add del">
          <ac:chgData name="Nathan Jackson (Board of Commissioners)" userId="S::nathan.jackson@cookcountyil.gov::79428952-fe61-497e-870d-52347482f104" providerId="AD" clId="Web-{F80FFB97-A8F2-D518-E491-AF6BC60389DD}" dt="2021-04-27T19:13:50.856" v="458"/>
          <ac:picMkLst>
            <pc:docMk/>
            <pc:sldMk cId="2434896636" sldId="265"/>
            <ac:picMk id="39" creationId="{AE113210-7872-481A-ADE6-3A05CCAF5EB2}"/>
          </ac:picMkLst>
        </pc:picChg>
        <pc:picChg chg="add">
          <ac:chgData name="Nathan Jackson (Board of Commissioners)" userId="S::nathan.jackson@cookcountyil.gov::79428952-fe61-497e-870d-52347482f104" providerId="AD" clId="Web-{F80FFB97-A8F2-D518-E491-AF6BC60389DD}" dt="2021-04-27T19:13:50.856" v="458"/>
          <ac:picMkLst>
            <pc:docMk/>
            <pc:sldMk cId="2434896636" sldId="265"/>
            <ac:picMk id="48" creationId="{AE113210-7872-481A-ADE6-3A05CCAF5EB2}"/>
          </ac:picMkLst>
        </pc:picChg>
      </pc:sldChg>
      <pc:sldChg chg="addSp delSp modSp addCm">
        <pc:chgData name="Nathan Jackson (Board of Commissioners)" userId="S::nathan.jackson@cookcountyil.gov::79428952-fe61-497e-870d-52347482f104" providerId="AD" clId="Web-{F80FFB97-A8F2-D518-E491-AF6BC60389DD}" dt="2021-04-27T19:59:28.895" v="673" actId="20577"/>
        <pc:sldMkLst>
          <pc:docMk/>
          <pc:sldMk cId="3845959152" sldId="266"/>
        </pc:sldMkLst>
        <pc:spChg chg="mod">
          <ac:chgData name="Nathan Jackson (Board of Commissioners)" userId="S::nathan.jackson@cookcountyil.gov::79428952-fe61-497e-870d-52347482f104" providerId="AD" clId="Web-{F80FFB97-A8F2-D518-E491-AF6BC60389DD}" dt="2021-04-27T19:59:28.895" v="673" actId="20577"/>
          <ac:spMkLst>
            <pc:docMk/>
            <pc:sldMk cId="3845959152" sldId="266"/>
            <ac:spMk id="2" creationId="{8C3592AA-BA7D-8549-9434-D4CB4F3FB1CE}"/>
          </ac:spMkLst>
        </pc:spChg>
        <pc:spChg chg="mod">
          <ac:chgData name="Nathan Jackson (Board of Commissioners)" userId="S::nathan.jackson@cookcountyil.gov::79428952-fe61-497e-870d-52347482f104" providerId="AD" clId="Web-{F80FFB97-A8F2-D518-E491-AF6BC60389DD}" dt="2021-04-27T18:44:22.063" v="443" actId="1076"/>
          <ac:spMkLst>
            <pc:docMk/>
            <pc:sldMk cId="3845959152" sldId="266"/>
            <ac:spMk id="5" creationId="{1B7BEB66-6AF7-48DD-8968-0165CE88403F}"/>
          </ac:spMkLst>
        </pc:spChg>
        <pc:picChg chg="del">
          <ac:chgData name="Nathan Jackson (Board of Commissioners)" userId="S::nathan.jackson@cookcountyil.gov::79428952-fe61-497e-870d-52347482f104" providerId="AD" clId="Web-{F80FFB97-A8F2-D518-E491-AF6BC60389DD}" dt="2021-04-27T19:17:15.466" v="493"/>
          <ac:picMkLst>
            <pc:docMk/>
            <pc:sldMk cId="3845959152" sldId="266"/>
            <ac:picMk id="3" creationId="{A17FAEC6-FE86-4B65-80C1-6D79608C9F9B}"/>
          </ac:picMkLst>
        </pc:picChg>
        <pc:picChg chg="add mod modCrop">
          <ac:chgData name="Nathan Jackson (Board of Commissioners)" userId="S::nathan.jackson@cookcountyil.gov::79428952-fe61-497e-870d-52347482f104" providerId="AD" clId="Web-{F80FFB97-A8F2-D518-E491-AF6BC60389DD}" dt="2021-04-27T19:18:25.533" v="504" actId="1076"/>
          <ac:picMkLst>
            <pc:docMk/>
            <pc:sldMk cId="3845959152" sldId="266"/>
            <ac:picMk id="6" creationId="{EFCEC1AD-A254-48B0-BBA3-CF9C285813DA}"/>
          </ac:picMkLst>
        </pc:picChg>
      </pc:sldChg>
      <pc:sldChg chg="modSp">
        <pc:chgData name="Nathan Jackson (Board of Commissioners)" userId="S::nathan.jackson@cookcountyil.gov::79428952-fe61-497e-870d-52347482f104" providerId="AD" clId="Web-{F80FFB97-A8F2-D518-E491-AF6BC60389DD}" dt="2021-04-27T19:35:04.313" v="653" actId="1076"/>
        <pc:sldMkLst>
          <pc:docMk/>
          <pc:sldMk cId="2466055529" sldId="267"/>
        </pc:sldMkLst>
        <pc:picChg chg="mod modCrop">
          <ac:chgData name="Nathan Jackson (Board of Commissioners)" userId="S::nathan.jackson@cookcountyil.gov::79428952-fe61-497e-870d-52347482f104" providerId="AD" clId="Web-{F80FFB97-A8F2-D518-E491-AF6BC60389DD}" dt="2021-04-27T19:35:04.313" v="653" actId="1076"/>
          <ac:picMkLst>
            <pc:docMk/>
            <pc:sldMk cId="2466055529" sldId="267"/>
            <ac:picMk id="3" creationId="{2EEA0A27-599A-4CC4-B40E-39C11B85F319}"/>
          </ac:picMkLst>
        </pc:picChg>
      </pc:sldChg>
      <pc:sldChg chg="modSp">
        <pc:chgData name="Nathan Jackson (Board of Commissioners)" userId="S::nathan.jackson@cookcountyil.gov::79428952-fe61-497e-870d-52347482f104" providerId="AD" clId="Web-{F80FFB97-A8F2-D518-E491-AF6BC60389DD}" dt="2021-04-27T17:37:03.549" v="243" actId="20577"/>
        <pc:sldMkLst>
          <pc:docMk/>
          <pc:sldMk cId="3991387852" sldId="268"/>
        </pc:sldMkLst>
        <pc:spChg chg="mod">
          <ac:chgData name="Nathan Jackson (Board of Commissioners)" userId="S::nathan.jackson@cookcountyil.gov::79428952-fe61-497e-870d-52347482f104" providerId="AD" clId="Web-{F80FFB97-A8F2-D518-E491-AF6BC60389DD}" dt="2021-04-27T17:36:40.235" v="237" actId="1076"/>
          <ac:spMkLst>
            <pc:docMk/>
            <pc:sldMk cId="3991387852" sldId="268"/>
            <ac:spMk id="2" creationId="{8C3592AA-BA7D-8549-9434-D4CB4F3FB1CE}"/>
          </ac:spMkLst>
        </pc:spChg>
        <pc:spChg chg="mod">
          <ac:chgData name="Nathan Jackson (Board of Commissioners)" userId="S::nathan.jackson@cookcountyil.gov::79428952-fe61-497e-870d-52347482f104" providerId="AD" clId="Web-{F80FFB97-A8F2-D518-E491-AF6BC60389DD}" dt="2021-04-27T17:37:03.549" v="243" actId="20577"/>
          <ac:spMkLst>
            <pc:docMk/>
            <pc:sldMk cId="3991387852" sldId="268"/>
            <ac:spMk id="5" creationId="{1B7BEB66-6AF7-48DD-8968-0165CE88403F}"/>
          </ac:spMkLst>
        </pc:spChg>
      </pc:sldChg>
      <pc:sldChg chg="addSp delSp modSp addCm">
        <pc:chgData name="Nathan Jackson (Board of Commissioners)" userId="S::nathan.jackson@cookcountyil.gov::79428952-fe61-497e-870d-52347482f104" providerId="AD" clId="Web-{F80FFB97-A8F2-D518-E491-AF6BC60389DD}" dt="2021-04-27T18:37:03.733" v="389" actId="1076"/>
        <pc:sldMkLst>
          <pc:docMk/>
          <pc:sldMk cId="1736781905" sldId="272"/>
        </pc:sldMkLst>
        <pc:spChg chg="mod">
          <ac:chgData name="Nathan Jackson (Board of Commissioners)" userId="S::nathan.jackson@cookcountyil.gov::79428952-fe61-497e-870d-52347482f104" providerId="AD" clId="Web-{F80FFB97-A8F2-D518-E491-AF6BC60389DD}" dt="2021-04-27T18:03:36.250" v="338" actId="1076"/>
          <ac:spMkLst>
            <pc:docMk/>
            <pc:sldMk cId="1736781905" sldId="272"/>
            <ac:spMk id="2" creationId="{8C3592AA-BA7D-8549-9434-D4CB4F3FB1CE}"/>
          </ac:spMkLst>
        </pc:spChg>
        <pc:spChg chg="mod">
          <ac:chgData name="Nathan Jackson (Board of Commissioners)" userId="S::nathan.jackson@cookcountyil.gov::79428952-fe61-497e-870d-52347482f104" providerId="AD" clId="Web-{F80FFB97-A8F2-D518-E491-AF6BC60389DD}" dt="2021-04-27T18:04:14.221" v="347" actId="14100"/>
          <ac:spMkLst>
            <pc:docMk/>
            <pc:sldMk cId="1736781905" sldId="272"/>
            <ac:spMk id="3" creationId="{234E6776-2C94-A644-9EA5-734D09EB6A23}"/>
          </ac:spMkLst>
        </pc:spChg>
        <pc:spChg chg="del">
          <ac:chgData name="Nathan Jackson (Board of Commissioners)" userId="S::nathan.jackson@cookcountyil.gov::79428952-fe61-497e-870d-52347482f104" providerId="AD" clId="Web-{F80FFB97-A8F2-D518-E491-AF6BC60389DD}" dt="2021-04-27T17:55:19.118" v="283"/>
          <ac:spMkLst>
            <pc:docMk/>
            <pc:sldMk cId="1736781905" sldId="272"/>
            <ac:spMk id="8" creationId="{1B15ED52-F352-441B-82BF-E0EA34836D08}"/>
          </ac:spMkLst>
        </pc:spChg>
        <pc:spChg chg="del">
          <ac:chgData name="Nathan Jackson (Board of Commissioners)" userId="S::nathan.jackson@cookcountyil.gov::79428952-fe61-497e-870d-52347482f104" providerId="AD" clId="Web-{F80FFB97-A8F2-D518-E491-AF6BC60389DD}" dt="2021-04-27T17:55:19.118" v="283"/>
          <ac:spMkLst>
            <pc:docMk/>
            <pc:sldMk cId="1736781905" sldId="272"/>
            <ac:spMk id="10" creationId="{3B2E3793-BFE6-45A2-9B7B-E18844431C99}"/>
          </ac:spMkLst>
        </pc:spChg>
        <pc:spChg chg="del">
          <ac:chgData name="Nathan Jackson (Board of Commissioners)" userId="S::nathan.jackson@cookcountyil.gov::79428952-fe61-497e-870d-52347482f104" providerId="AD" clId="Web-{F80FFB97-A8F2-D518-E491-AF6BC60389DD}" dt="2021-04-27T17:55:19.118" v="283"/>
          <ac:spMkLst>
            <pc:docMk/>
            <pc:sldMk cId="1736781905" sldId="272"/>
            <ac:spMk id="12" creationId="{BC4C4868-CB8F-4AF9-9CDB-8108F2C19B67}"/>
          </ac:spMkLst>
        </pc:spChg>
        <pc:spChg chg="del">
          <ac:chgData name="Nathan Jackson (Board of Commissioners)" userId="S::nathan.jackson@cookcountyil.gov::79428952-fe61-497e-870d-52347482f104" providerId="AD" clId="Web-{F80FFB97-A8F2-D518-E491-AF6BC60389DD}" dt="2021-04-27T17:55:19.118" v="283"/>
          <ac:spMkLst>
            <pc:docMk/>
            <pc:sldMk cId="1736781905" sldId="272"/>
            <ac:spMk id="14" creationId="{375E0459-6403-40CD-989D-56A4407CA12E}"/>
          </ac:spMkLst>
        </pc:spChg>
        <pc:spChg chg="del">
          <ac:chgData name="Nathan Jackson (Board of Commissioners)" userId="S::nathan.jackson@cookcountyil.gov::79428952-fe61-497e-870d-52347482f104" providerId="AD" clId="Web-{F80FFB97-A8F2-D518-E491-AF6BC60389DD}" dt="2021-04-27T17:55:19.118" v="283"/>
          <ac:spMkLst>
            <pc:docMk/>
            <pc:sldMk cId="1736781905" sldId="272"/>
            <ac:spMk id="16" creationId="{53E5B1A8-3AC9-4BD1-9BBC-78CA94F2D1BA}"/>
          </ac:spMkLst>
        </pc:spChg>
        <pc:spChg chg="add del">
          <ac:chgData name="Nathan Jackson (Board of Commissioners)" userId="S::nathan.jackson@cookcountyil.gov::79428952-fe61-497e-870d-52347482f104" providerId="AD" clId="Web-{F80FFB97-A8F2-D518-E491-AF6BC60389DD}" dt="2021-04-27T18:03:12.654" v="331"/>
          <ac:spMkLst>
            <pc:docMk/>
            <pc:sldMk cId="1736781905" sldId="272"/>
            <ac:spMk id="26" creationId="{F56F5174-31D9-4DBB-AAB7-A1FD7BDB1352}"/>
          </ac:spMkLst>
        </pc:spChg>
        <pc:spChg chg="add del">
          <ac:chgData name="Nathan Jackson (Board of Commissioners)" userId="S::nathan.jackson@cookcountyil.gov::79428952-fe61-497e-870d-52347482f104" providerId="AD" clId="Web-{F80FFB97-A8F2-D518-E491-AF6BC60389DD}" dt="2021-04-27T18:03:12.654" v="331"/>
          <ac:spMkLst>
            <pc:docMk/>
            <pc:sldMk cId="1736781905" sldId="272"/>
            <ac:spMk id="30" creationId="{F9A95BEE-6BB1-4A28-A8E6-A34B2E42EF87}"/>
          </ac:spMkLst>
        </pc:spChg>
        <pc:picChg chg="del">
          <ac:chgData name="Nathan Jackson (Board of Commissioners)" userId="S::nathan.jackson@cookcountyil.gov::79428952-fe61-497e-870d-52347482f104" providerId="AD" clId="Web-{F80FFB97-A8F2-D518-E491-AF6BC60389DD}" dt="2021-04-27T17:54:50.756" v="280"/>
          <ac:picMkLst>
            <pc:docMk/>
            <pc:sldMk cId="1736781905" sldId="272"/>
            <ac:picMk id="4" creationId="{F7662A0B-A1E9-4C35-B98C-DCC097C4C568}"/>
          </ac:picMkLst>
        </pc:picChg>
        <pc:picChg chg="add mod ord">
          <ac:chgData name="Nathan Jackson (Board of Commissioners)" userId="S::nathan.jackson@cookcountyil.gov::79428952-fe61-497e-870d-52347482f104" providerId="AD" clId="Web-{F80FFB97-A8F2-D518-E491-AF6BC60389DD}" dt="2021-04-27T18:37:03.733" v="389" actId="1076"/>
          <ac:picMkLst>
            <pc:docMk/>
            <pc:sldMk cId="1736781905" sldId="272"/>
            <ac:picMk id="6" creationId="{CFCCFFFF-DDC8-4A15-8381-70594554123D}"/>
          </ac:picMkLst>
        </pc:picChg>
        <pc:picChg chg="add del">
          <ac:chgData name="Nathan Jackson (Board of Commissioners)" userId="S::nathan.jackson@cookcountyil.gov::79428952-fe61-497e-870d-52347482f104" providerId="AD" clId="Web-{F80FFB97-A8F2-D518-E491-AF6BC60389DD}" dt="2021-04-27T17:57:24.518" v="300"/>
          <ac:picMkLst>
            <pc:docMk/>
            <pc:sldMk cId="1736781905" sldId="272"/>
            <ac:picMk id="21" creationId="{54DDEBDD-D8BD-41A6-8A0D-B00E3768B0F9}"/>
          </ac:picMkLst>
        </pc:picChg>
        <pc:picChg chg="add del">
          <ac:chgData name="Nathan Jackson (Board of Commissioners)" userId="S::nathan.jackson@cookcountyil.gov::79428952-fe61-497e-870d-52347482f104" providerId="AD" clId="Web-{F80FFB97-A8F2-D518-E491-AF6BC60389DD}" dt="2021-04-27T18:03:12.654" v="331"/>
          <ac:picMkLst>
            <pc:docMk/>
            <pc:sldMk cId="1736781905" sldId="272"/>
            <ac:picMk id="28" creationId="{AE113210-7872-481A-ADE6-3A05CCAF5EB2}"/>
          </ac:picMkLst>
        </pc:picChg>
        <pc:cxnChg chg="add">
          <ac:chgData name="Nathan Jackson (Board of Commissioners)" userId="S::nathan.jackson@cookcountyil.gov::79428952-fe61-497e-870d-52347482f104" providerId="AD" clId="Web-{F80FFB97-A8F2-D518-E491-AF6BC60389DD}" dt="2021-04-27T18:03:12.654" v="331"/>
          <ac:cxnSpMkLst>
            <pc:docMk/>
            <pc:sldMk cId="1736781905" sldId="272"/>
            <ac:cxnSpMk id="35" creationId="{A7F400EE-A8A5-48AF-B4D6-291B52C6F0B0}"/>
          </ac:cxnSpMkLst>
        </pc:cxnChg>
      </pc:sldChg>
      <pc:sldChg chg="addSp delSp modSp">
        <pc:chgData name="Nathan Jackson (Board of Commissioners)" userId="S::nathan.jackson@cookcountyil.gov::79428952-fe61-497e-870d-52347482f104" providerId="AD" clId="Web-{F80FFB97-A8F2-D518-E491-AF6BC60389DD}" dt="2021-04-27T19:18:38.800" v="506"/>
        <pc:sldMkLst>
          <pc:docMk/>
          <pc:sldMk cId="1029531357" sldId="273"/>
        </pc:sldMkLst>
        <pc:spChg chg="mod">
          <ac:chgData name="Nathan Jackson (Board of Commissioners)" userId="S::nathan.jackson@cookcountyil.gov::79428952-fe61-497e-870d-52347482f104" providerId="AD" clId="Web-{F80FFB97-A8F2-D518-E491-AF6BC60389DD}" dt="2021-04-27T18:35:40.554" v="385" actId="1076"/>
          <ac:spMkLst>
            <pc:docMk/>
            <pc:sldMk cId="1029531357" sldId="273"/>
            <ac:spMk id="2" creationId="{8C3592AA-BA7D-8549-9434-D4CB4F3FB1CE}"/>
          </ac:spMkLst>
        </pc:spChg>
        <pc:spChg chg="mod ord">
          <ac:chgData name="Nathan Jackson (Board of Commissioners)" userId="S::nathan.jackson@cookcountyil.gov::79428952-fe61-497e-870d-52347482f104" providerId="AD" clId="Web-{F80FFB97-A8F2-D518-E491-AF6BC60389DD}" dt="2021-04-27T18:35:29.116" v="382" actId="1076"/>
          <ac:spMkLst>
            <pc:docMk/>
            <pc:sldMk cId="1029531357" sldId="273"/>
            <ac:spMk id="5" creationId="{1B7BEB66-6AF7-48DD-8968-0165CE88403F}"/>
          </ac:spMkLst>
        </pc:spChg>
        <pc:spChg chg="del">
          <ac:chgData name="Nathan Jackson (Board of Commissioners)" userId="S::nathan.jackson@cookcountyil.gov::79428952-fe61-497e-870d-52347482f104" providerId="AD" clId="Web-{F80FFB97-A8F2-D518-E491-AF6BC60389DD}" dt="2021-04-27T18:34:35.471" v="365"/>
          <ac:spMkLst>
            <pc:docMk/>
            <pc:sldMk cId="1029531357" sldId="273"/>
            <ac:spMk id="8" creationId="{1B15ED52-F352-441B-82BF-E0EA34836D08}"/>
          </ac:spMkLst>
        </pc:spChg>
        <pc:spChg chg="del">
          <ac:chgData name="Nathan Jackson (Board of Commissioners)" userId="S::nathan.jackson@cookcountyil.gov::79428952-fe61-497e-870d-52347482f104" providerId="AD" clId="Web-{F80FFB97-A8F2-D518-E491-AF6BC60389DD}" dt="2021-04-27T18:34:35.471" v="365"/>
          <ac:spMkLst>
            <pc:docMk/>
            <pc:sldMk cId="1029531357" sldId="273"/>
            <ac:spMk id="10" creationId="{3B2E3793-BFE6-45A2-9B7B-E18844431C99}"/>
          </ac:spMkLst>
        </pc:spChg>
        <pc:spChg chg="del">
          <ac:chgData name="Nathan Jackson (Board of Commissioners)" userId="S::nathan.jackson@cookcountyil.gov::79428952-fe61-497e-870d-52347482f104" providerId="AD" clId="Web-{F80FFB97-A8F2-D518-E491-AF6BC60389DD}" dt="2021-04-27T18:34:35.471" v="365"/>
          <ac:spMkLst>
            <pc:docMk/>
            <pc:sldMk cId="1029531357" sldId="273"/>
            <ac:spMk id="12" creationId="{BC4C4868-CB8F-4AF9-9CDB-8108F2C19B67}"/>
          </ac:spMkLst>
        </pc:spChg>
        <pc:spChg chg="del">
          <ac:chgData name="Nathan Jackson (Board of Commissioners)" userId="S::nathan.jackson@cookcountyil.gov::79428952-fe61-497e-870d-52347482f104" providerId="AD" clId="Web-{F80FFB97-A8F2-D518-E491-AF6BC60389DD}" dt="2021-04-27T18:34:35.471" v="365"/>
          <ac:spMkLst>
            <pc:docMk/>
            <pc:sldMk cId="1029531357" sldId="273"/>
            <ac:spMk id="14" creationId="{375E0459-6403-40CD-989D-56A4407CA12E}"/>
          </ac:spMkLst>
        </pc:spChg>
        <pc:spChg chg="del">
          <ac:chgData name="Nathan Jackson (Board of Commissioners)" userId="S::nathan.jackson@cookcountyil.gov::79428952-fe61-497e-870d-52347482f104" providerId="AD" clId="Web-{F80FFB97-A8F2-D518-E491-AF6BC60389DD}" dt="2021-04-27T18:34:35.471" v="365"/>
          <ac:spMkLst>
            <pc:docMk/>
            <pc:sldMk cId="1029531357" sldId="273"/>
            <ac:spMk id="16" creationId="{53E5B1A8-3AC9-4BD1-9BBC-78CA94F2D1BA}"/>
          </ac:spMkLst>
        </pc:spChg>
        <pc:spChg chg="add">
          <ac:chgData name="Nathan Jackson (Board of Commissioners)" userId="S::nathan.jackson@cookcountyil.gov::79428952-fe61-497e-870d-52347482f104" providerId="AD" clId="Web-{F80FFB97-A8F2-D518-E491-AF6BC60389DD}" dt="2021-04-27T18:34:35.471" v="365"/>
          <ac:spMkLst>
            <pc:docMk/>
            <pc:sldMk cId="1029531357" sldId="273"/>
            <ac:spMk id="21" creationId="{66E48AFA-8884-4F68-A44F-D2C1E8609C5A}"/>
          </ac:spMkLst>
        </pc:spChg>
        <pc:spChg chg="add">
          <ac:chgData name="Nathan Jackson (Board of Commissioners)" userId="S::nathan.jackson@cookcountyil.gov::79428952-fe61-497e-870d-52347482f104" providerId="AD" clId="Web-{F80FFB97-A8F2-D518-E491-AF6BC60389DD}" dt="2021-04-27T18:34:35.471" v="365"/>
          <ac:spMkLst>
            <pc:docMk/>
            <pc:sldMk cId="1029531357" sldId="273"/>
            <ac:spMk id="23" creationId="{969D19A6-08CB-498C-93EC-3FFB021FC68A}"/>
          </ac:spMkLst>
        </pc:spChg>
        <pc:picChg chg="mod modCrop">
          <ac:chgData name="Nathan Jackson (Board of Commissioners)" userId="S::nathan.jackson@cookcountyil.gov::79428952-fe61-497e-870d-52347482f104" providerId="AD" clId="Web-{F80FFB97-A8F2-D518-E491-AF6BC60389DD}" dt="2021-04-27T19:18:38.800" v="506"/>
          <ac:picMkLst>
            <pc:docMk/>
            <pc:sldMk cId="1029531357" sldId="273"/>
            <ac:picMk id="3" creationId="{6730AFD9-9BDC-4EDF-A146-281EF552B817}"/>
          </ac:picMkLst>
        </pc:picChg>
      </pc:sldChg>
      <pc:sldChg chg="addSp delSp modSp">
        <pc:chgData name="Nathan Jackson (Board of Commissioners)" userId="S::nathan.jackson@cookcountyil.gov::79428952-fe61-497e-870d-52347482f104" providerId="AD" clId="Web-{F80FFB97-A8F2-D518-E491-AF6BC60389DD}" dt="2021-04-27T19:59:20.035" v="665" actId="20577"/>
        <pc:sldMkLst>
          <pc:docMk/>
          <pc:sldMk cId="413277300" sldId="277"/>
        </pc:sldMkLst>
        <pc:spChg chg="mod">
          <ac:chgData name="Nathan Jackson (Board of Commissioners)" userId="S::nathan.jackson@cookcountyil.gov::79428952-fe61-497e-870d-52347482f104" providerId="AD" clId="Web-{F80FFB97-A8F2-D518-E491-AF6BC60389DD}" dt="2021-04-27T19:59:20.035" v="665" actId="20577"/>
          <ac:spMkLst>
            <pc:docMk/>
            <pc:sldMk cId="413277300" sldId="277"/>
            <ac:spMk id="2" creationId="{8C3592AA-BA7D-8549-9434-D4CB4F3FB1CE}"/>
          </ac:spMkLst>
        </pc:spChg>
        <pc:spChg chg="mod">
          <ac:chgData name="Nathan Jackson (Board of Commissioners)" userId="S::nathan.jackson@cookcountyil.gov::79428952-fe61-497e-870d-52347482f104" providerId="AD" clId="Web-{F80FFB97-A8F2-D518-E491-AF6BC60389DD}" dt="2021-04-27T19:15:09.581" v="472" actId="1076"/>
          <ac:spMkLst>
            <pc:docMk/>
            <pc:sldMk cId="413277300" sldId="277"/>
            <ac:spMk id="3" creationId="{234E6776-2C94-A644-9EA5-734D09EB6A23}"/>
          </ac:spMkLst>
        </pc:spChg>
        <pc:spChg chg="del">
          <ac:chgData name="Nathan Jackson (Board of Commissioners)" userId="S::nathan.jackson@cookcountyil.gov::79428952-fe61-497e-870d-52347482f104" providerId="AD" clId="Web-{F80FFB97-A8F2-D518-E491-AF6BC60389DD}" dt="2021-04-27T18:42:53.369" v="405"/>
          <ac:spMkLst>
            <pc:docMk/>
            <pc:sldMk cId="413277300" sldId="277"/>
            <ac:spMk id="20" creationId="{EC7FF834-B204-4967-8D47-8BB36EAF0EF5}"/>
          </ac:spMkLst>
        </pc:spChg>
        <pc:spChg chg="del">
          <ac:chgData name="Nathan Jackson (Board of Commissioners)" userId="S::nathan.jackson@cookcountyil.gov::79428952-fe61-497e-870d-52347482f104" providerId="AD" clId="Web-{F80FFB97-A8F2-D518-E491-AF6BC60389DD}" dt="2021-04-27T18:42:53.369" v="405"/>
          <ac:spMkLst>
            <pc:docMk/>
            <pc:sldMk cId="413277300" sldId="277"/>
            <ac:spMk id="22" creationId="{F780A22D-61EA-43E3-BD94-3E39CF902160}"/>
          </ac:spMkLst>
        </pc:spChg>
        <pc:spChg chg="add del">
          <ac:chgData name="Nathan Jackson (Board of Commissioners)" userId="S::nathan.jackson@cookcountyil.gov::79428952-fe61-497e-870d-52347482f104" providerId="AD" clId="Web-{F80FFB97-A8F2-D518-E491-AF6BC60389DD}" dt="2021-04-27T19:14:49.360" v="467"/>
          <ac:spMkLst>
            <pc:docMk/>
            <pc:sldMk cId="413277300" sldId="277"/>
            <ac:spMk id="24" creationId="{8B3A2D1A-45FC-4F95-B150-1C13EF2F6D09}"/>
          </ac:spMkLst>
        </pc:spChg>
        <pc:spChg chg="add del">
          <ac:chgData name="Nathan Jackson (Board of Commissioners)" userId="S::nathan.jackson@cookcountyil.gov::79428952-fe61-497e-870d-52347482f104" providerId="AD" clId="Web-{F80FFB97-A8F2-D518-E491-AF6BC60389DD}" dt="2021-04-27T19:14:49.360" v="467"/>
          <ac:spMkLst>
            <pc:docMk/>
            <pc:sldMk cId="413277300" sldId="277"/>
            <ac:spMk id="26" creationId="{39C3C864-C625-4883-B868-9A4C470F4DD5}"/>
          </ac:spMkLst>
        </pc:spChg>
        <pc:spChg chg="add">
          <ac:chgData name="Nathan Jackson (Board of Commissioners)" userId="S::nathan.jackson@cookcountyil.gov::79428952-fe61-497e-870d-52347482f104" providerId="AD" clId="Web-{F80FFB97-A8F2-D518-E491-AF6BC60389DD}" dt="2021-04-27T19:14:49.360" v="467"/>
          <ac:spMkLst>
            <pc:docMk/>
            <pc:sldMk cId="413277300" sldId="277"/>
            <ac:spMk id="28" creationId="{3CD9DF72-87A3-404E-A828-84CBF11A8303}"/>
          </ac:spMkLst>
        </pc:spChg>
        <pc:picChg chg="del mod">
          <ac:chgData name="Nathan Jackson (Board of Commissioners)" userId="S::nathan.jackson@cookcountyil.gov::79428952-fe61-497e-870d-52347482f104" providerId="AD" clId="Web-{F80FFB97-A8F2-D518-E491-AF6BC60389DD}" dt="2021-04-27T19:14:39.688" v="462"/>
          <ac:picMkLst>
            <pc:docMk/>
            <pc:sldMk cId="413277300" sldId="277"/>
            <ac:picMk id="4" creationId="{EF7A732C-A198-47F1-877A-B259CEBE14AC}"/>
          </ac:picMkLst>
        </pc:picChg>
        <pc:picChg chg="add mod ord">
          <ac:chgData name="Nathan Jackson (Board of Commissioners)" userId="S::nathan.jackson@cookcountyil.gov::79428952-fe61-497e-870d-52347482f104" providerId="AD" clId="Web-{F80FFB97-A8F2-D518-E491-AF6BC60389DD}" dt="2021-04-27T19:14:49.360" v="467"/>
          <ac:picMkLst>
            <pc:docMk/>
            <pc:sldMk cId="413277300" sldId="277"/>
            <ac:picMk id="6" creationId="{DE4F3040-E6C5-4A47-AD68-D6FBB1F61CA9}"/>
          </ac:picMkLst>
        </pc:picChg>
        <pc:cxnChg chg="add">
          <ac:chgData name="Nathan Jackson (Board of Commissioners)" userId="S::nathan.jackson@cookcountyil.gov::79428952-fe61-497e-870d-52347482f104" providerId="AD" clId="Web-{F80FFB97-A8F2-D518-E491-AF6BC60389DD}" dt="2021-04-27T19:14:49.360" v="467"/>
          <ac:cxnSpMkLst>
            <pc:docMk/>
            <pc:sldMk cId="413277300" sldId="277"/>
            <ac:cxnSpMk id="33" creationId="{20E3A342-4D61-4E3F-AF90-1AB42AEB96CC}"/>
          </ac:cxnSpMkLst>
        </pc:cxnChg>
      </pc:sldChg>
      <pc:sldChg chg="addCm">
        <pc:chgData name="Nathan Jackson (Board of Commissioners)" userId="S::nathan.jackson@cookcountyil.gov::79428952-fe61-497e-870d-52347482f104" providerId="AD" clId="Web-{F80FFB97-A8F2-D518-E491-AF6BC60389DD}" dt="2021-04-27T17:41:13.896" v="265"/>
        <pc:sldMkLst>
          <pc:docMk/>
          <pc:sldMk cId="4142298271" sldId="279"/>
        </pc:sldMkLst>
      </pc:sldChg>
      <pc:sldChg chg="addSp delSp modSp addCm">
        <pc:chgData name="Nathan Jackson (Board of Commissioners)" userId="S::nathan.jackson@cookcountyil.gov::79428952-fe61-497e-870d-52347482f104" providerId="AD" clId="Web-{F80FFB97-A8F2-D518-E491-AF6BC60389DD}" dt="2021-04-27T19:32:22.489" v="651"/>
        <pc:sldMkLst>
          <pc:docMk/>
          <pc:sldMk cId="3172685206" sldId="280"/>
        </pc:sldMkLst>
        <pc:spChg chg="del mod ord">
          <ac:chgData name="Nathan Jackson (Board of Commissioners)" userId="S::nathan.jackson@cookcountyil.gov::79428952-fe61-497e-870d-52347482f104" providerId="AD" clId="Web-{F80FFB97-A8F2-D518-E491-AF6BC60389DD}" dt="2021-04-27T19:29:34.366" v="640"/>
          <ac:spMkLst>
            <pc:docMk/>
            <pc:sldMk cId="3172685206" sldId="280"/>
            <ac:spMk id="2" creationId="{8C3592AA-BA7D-8549-9434-D4CB4F3FB1CE}"/>
          </ac:spMkLst>
        </pc:spChg>
        <pc:picChg chg="add del mod ord">
          <ac:chgData name="Nathan Jackson (Board of Commissioners)" userId="S::nathan.jackson@cookcountyil.gov::79428952-fe61-497e-870d-52347482f104" providerId="AD" clId="Web-{F80FFB97-A8F2-D518-E491-AF6BC60389DD}" dt="2021-04-27T19:16:44.541" v="491"/>
          <ac:picMkLst>
            <pc:docMk/>
            <pc:sldMk cId="3172685206" sldId="280"/>
            <ac:picMk id="3" creationId="{ADC7150C-12DB-4DFE-85F1-BCA6BBB1F616}"/>
          </ac:picMkLst>
        </pc:picChg>
        <pc:picChg chg="add del mod ord modCrop">
          <ac:chgData name="Nathan Jackson (Board of Commissioners)" userId="S::nathan.jackson@cookcountyil.gov::79428952-fe61-497e-870d-52347482f104" providerId="AD" clId="Web-{F80FFB97-A8F2-D518-E491-AF6BC60389DD}" dt="2021-04-27T19:21:45.736" v="563"/>
          <ac:picMkLst>
            <pc:docMk/>
            <pc:sldMk cId="3172685206" sldId="280"/>
            <ac:picMk id="4" creationId="{BDD59A70-9B38-4B0D-8F17-F438CEF31FF5}"/>
          </ac:picMkLst>
        </pc:picChg>
        <pc:picChg chg="add del mod modCrop">
          <ac:chgData name="Nathan Jackson (Board of Commissioners)" userId="S::nathan.jackson@cookcountyil.gov::79428952-fe61-497e-870d-52347482f104" providerId="AD" clId="Web-{F80FFB97-A8F2-D518-E491-AF6BC60389DD}" dt="2021-04-27T19:26:21.258" v="614"/>
          <ac:picMkLst>
            <pc:docMk/>
            <pc:sldMk cId="3172685206" sldId="280"/>
            <ac:picMk id="5" creationId="{C4F4C141-8341-4108-BE9E-7EA211C892EB}"/>
          </ac:picMkLst>
        </pc:picChg>
        <pc:picChg chg="add del mod">
          <ac:chgData name="Nathan Jackson (Board of Commissioners)" userId="S::nathan.jackson@cookcountyil.gov::79428952-fe61-497e-870d-52347482f104" providerId="AD" clId="Web-{F80FFB97-A8F2-D518-E491-AF6BC60389DD}" dt="2021-04-27T19:26:37.665" v="619"/>
          <ac:picMkLst>
            <pc:docMk/>
            <pc:sldMk cId="3172685206" sldId="280"/>
            <ac:picMk id="6" creationId="{416CFCC6-20B3-4276-BDBF-650B75B5CDCE}"/>
          </ac:picMkLst>
        </pc:picChg>
        <pc:picChg chg="add mod ord modCrop">
          <ac:chgData name="Nathan Jackson (Board of Commissioners)" userId="S::nathan.jackson@cookcountyil.gov::79428952-fe61-497e-870d-52347482f104" providerId="AD" clId="Web-{F80FFB97-A8F2-D518-E491-AF6BC60389DD}" dt="2021-04-27T19:32:22.489" v="651"/>
          <ac:picMkLst>
            <pc:docMk/>
            <pc:sldMk cId="3172685206" sldId="280"/>
            <ac:picMk id="11" creationId="{D8F86020-8440-4D39-BB31-DF91FC554871}"/>
          </ac:picMkLst>
        </pc:picChg>
        <pc:picChg chg="add del mod">
          <ac:chgData name="Nathan Jackson (Board of Commissioners)" userId="S::nathan.jackson@cookcountyil.gov::79428952-fe61-497e-870d-52347482f104" providerId="AD" clId="Web-{F80FFB97-A8F2-D518-E491-AF6BC60389DD}" dt="2021-04-27T19:25:07.064" v="609"/>
          <ac:picMkLst>
            <pc:docMk/>
            <pc:sldMk cId="3172685206" sldId="280"/>
            <ac:picMk id="28" creationId="{DCA09CDA-CB20-4ABE-8CD1-D7027C080F82}"/>
          </ac:picMkLst>
        </pc:picChg>
        <pc:picChg chg="add del mod">
          <ac:chgData name="Nathan Jackson (Board of Commissioners)" userId="S::nathan.jackson@cookcountyil.gov::79428952-fe61-497e-870d-52347482f104" providerId="AD" clId="Web-{F80FFB97-A8F2-D518-E491-AF6BC60389DD}" dt="2021-04-27T19:25:09.471" v="610"/>
          <ac:picMkLst>
            <pc:docMk/>
            <pc:sldMk cId="3172685206" sldId="280"/>
            <ac:picMk id="29" creationId="{0338AE2B-EB92-40B2-A999-6C35FF720439}"/>
          </ac:picMkLst>
        </pc:picChg>
        <pc:picChg chg="add del mod">
          <ac:chgData name="Nathan Jackson (Board of Commissioners)" userId="S::nathan.jackson@cookcountyil.gov::79428952-fe61-497e-870d-52347482f104" providerId="AD" clId="Web-{F80FFB97-A8F2-D518-E491-AF6BC60389DD}" dt="2021-04-27T19:26:19.664" v="613"/>
          <ac:picMkLst>
            <pc:docMk/>
            <pc:sldMk cId="3172685206" sldId="280"/>
            <ac:picMk id="30" creationId="{201325F4-9ACD-4DD9-83EB-BF5E1458D110}"/>
          </ac:picMkLst>
        </pc:picChg>
        <pc:picChg chg="add del mod ord">
          <ac:chgData name="Nathan Jackson (Board of Commissioners)" userId="S::nathan.jackson@cookcountyil.gov::79428952-fe61-497e-870d-52347482f104" providerId="AD" clId="Web-{F80FFB97-A8F2-D518-E491-AF6BC60389DD}" dt="2021-04-27T19:26:17.835" v="612"/>
          <ac:picMkLst>
            <pc:docMk/>
            <pc:sldMk cId="3172685206" sldId="280"/>
            <ac:picMk id="33" creationId="{A9A06137-5C6F-4718-B87E-6B999788E489}"/>
          </ac:picMkLst>
        </pc:picChg>
        <pc:picChg chg="del">
          <ac:chgData name="Nathan Jackson (Board of Commissioners)" userId="S::nathan.jackson@cookcountyil.gov::79428952-fe61-497e-870d-52347482f104" providerId="AD" clId="Web-{F80FFB97-A8F2-D518-E491-AF6BC60389DD}" dt="2021-04-27T19:16:15.414" v="482"/>
          <ac:picMkLst>
            <pc:docMk/>
            <pc:sldMk cId="3172685206" sldId="280"/>
            <ac:picMk id="39" creationId="{64196D3A-75F4-4707-91A1-0D4D035A7EC7}"/>
          </ac:picMkLst>
        </pc:picChg>
      </pc:sldChg>
      <pc:sldChg chg="modSp">
        <pc:chgData name="Nathan Jackson (Board of Commissioners)" userId="S::nathan.jackson@cookcountyil.gov::79428952-fe61-497e-870d-52347482f104" providerId="AD" clId="Web-{F80FFB97-A8F2-D518-E491-AF6BC60389DD}" dt="2021-04-27T19:16:56.495" v="492" actId="1076"/>
        <pc:sldMkLst>
          <pc:docMk/>
          <pc:sldMk cId="847520235" sldId="281"/>
        </pc:sldMkLst>
        <pc:spChg chg="mod">
          <ac:chgData name="Nathan Jackson (Board of Commissioners)" userId="S::nathan.jackson@cookcountyil.gov::79428952-fe61-497e-870d-52347482f104" providerId="AD" clId="Web-{F80FFB97-A8F2-D518-E491-AF6BC60389DD}" dt="2021-04-27T18:33:19.747" v="357" actId="1076"/>
          <ac:spMkLst>
            <pc:docMk/>
            <pc:sldMk cId="847520235" sldId="281"/>
            <ac:spMk id="2" creationId="{8C3592AA-BA7D-8549-9434-D4CB4F3FB1CE}"/>
          </ac:spMkLst>
        </pc:spChg>
        <pc:spChg chg="mod">
          <ac:chgData name="Nathan Jackson (Board of Commissioners)" userId="S::nathan.jackson@cookcountyil.gov::79428952-fe61-497e-870d-52347482f104" providerId="AD" clId="Web-{F80FFB97-A8F2-D518-E491-AF6BC60389DD}" dt="2021-04-27T18:33:16.903" v="356" actId="1076"/>
          <ac:spMkLst>
            <pc:docMk/>
            <pc:sldMk cId="847520235" sldId="281"/>
            <ac:spMk id="3" creationId="{234E6776-2C94-A644-9EA5-734D09EB6A23}"/>
          </ac:spMkLst>
        </pc:spChg>
        <pc:picChg chg="mod">
          <ac:chgData name="Nathan Jackson (Board of Commissioners)" userId="S::nathan.jackson@cookcountyil.gov::79428952-fe61-497e-870d-52347482f104" providerId="AD" clId="Web-{F80FFB97-A8F2-D518-E491-AF6BC60389DD}" dt="2021-04-27T19:16:56.495" v="492" actId="1076"/>
          <ac:picMkLst>
            <pc:docMk/>
            <pc:sldMk cId="847520235" sldId="281"/>
            <ac:picMk id="4" creationId="{F7662A0B-A1E9-4C35-B98C-DCC097C4C568}"/>
          </ac:picMkLst>
        </pc:picChg>
      </pc:sldChg>
      <pc:sldChg chg="new del">
        <pc:chgData name="Nathan Jackson (Board of Commissioners)" userId="S::nathan.jackson@cookcountyil.gov::79428952-fe61-497e-870d-52347482f104" providerId="AD" clId="Web-{F80FFB97-A8F2-D518-E491-AF6BC60389DD}" dt="2021-04-27T17:38:34.103" v="247"/>
        <pc:sldMkLst>
          <pc:docMk/>
          <pc:sldMk cId="1590043519" sldId="282"/>
        </pc:sldMkLst>
      </pc:sldChg>
      <pc:sldChg chg="modSp add replId">
        <pc:chgData name="Nathan Jackson (Board of Commissioners)" userId="S::nathan.jackson@cookcountyil.gov::79428952-fe61-497e-870d-52347482f104" providerId="AD" clId="Web-{F80FFB97-A8F2-D518-E491-AF6BC60389DD}" dt="2021-04-27T19:59:37.349" v="680" actId="20577"/>
        <pc:sldMkLst>
          <pc:docMk/>
          <pc:sldMk cId="3764828818" sldId="283"/>
        </pc:sldMkLst>
        <pc:spChg chg="mod">
          <ac:chgData name="Nathan Jackson (Board of Commissioners)" userId="S::nathan.jackson@cookcountyil.gov::79428952-fe61-497e-870d-52347482f104" providerId="AD" clId="Web-{F80FFB97-A8F2-D518-E491-AF6BC60389DD}" dt="2021-04-27T19:59:37.349" v="680" actId="20577"/>
          <ac:spMkLst>
            <pc:docMk/>
            <pc:sldMk cId="3764828818" sldId="283"/>
            <ac:spMk id="2" creationId="{8C3592AA-BA7D-8549-9434-D4CB4F3FB1CE}"/>
          </ac:spMkLst>
        </pc:spChg>
        <pc:spChg chg="mod">
          <ac:chgData name="Nathan Jackson (Board of Commissioners)" userId="S::nathan.jackson@cookcountyil.gov::79428952-fe61-497e-870d-52347482f104" providerId="AD" clId="Web-{F80FFB97-A8F2-D518-E491-AF6BC60389DD}" dt="2021-04-27T18:44:39.674" v="451" actId="1076"/>
          <ac:spMkLst>
            <pc:docMk/>
            <pc:sldMk cId="3764828818" sldId="283"/>
            <ac:spMk id="5" creationId="{1B7BEB66-6AF7-48DD-8968-0165CE88403F}"/>
          </ac:spMkLst>
        </pc:spChg>
        <pc:picChg chg="mod modCrop">
          <ac:chgData name="Nathan Jackson (Board of Commissioners)" userId="S::nathan.jackson@cookcountyil.gov::79428952-fe61-497e-870d-52347482f104" providerId="AD" clId="Web-{F80FFB97-A8F2-D518-E491-AF6BC60389DD}" dt="2021-04-27T19:18:17.361" v="503"/>
          <ac:picMkLst>
            <pc:docMk/>
            <pc:sldMk cId="3764828818" sldId="283"/>
            <ac:picMk id="3" creationId="{621D3C71-EBF7-4B23-92B4-E8E7B2EF9D10}"/>
          </ac:picMkLst>
        </pc:picChg>
      </pc:sldChg>
      <pc:sldChg chg="modSp">
        <pc:chgData name="Nathan Jackson (Board of Commissioners)" userId="S::nathan.jackson@cookcountyil.gov::79428952-fe61-497e-870d-52347482f104" providerId="AD" clId="Web-{F80FFB97-A8F2-D518-E491-AF6BC60389DD}" dt="2021-04-27T18:40:38.390" v="399" actId="1076"/>
        <pc:sldMkLst>
          <pc:docMk/>
          <pc:sldMk cId="2791290935" sldId="285"/>
        </pc:sldMkLst>
        <pc:picChg chg="mod">
          <ac:chgData name="Nathan Jackson (Board of Commissioners)" userId="S::nathan.jackson@cookcountyil.gov::79428952-fe61-497e-870d-52347482f104" providerId="AD" clId="Web-{F80FFB97-A8F2-D518-E491-AF6BC60389DD}" dt="2021-04-27T18:40:38.390" v="399" actId="1076"/>
          <ac:picMkLst>
            <pc:docMk/>
            <pc:sldMk cId="2791290935" sldId="285"/>
            <ac:picMk id="34" creationId="{29AB5A42-4278-4100-8827-A8058D8B195F}"/>
          </ac:picMkLst>
        </pc:picChg>
      </pc:sldChg>
      <pc:sldChg chg="modSp">
        <pc:chgData name="Nathan Jackson (Board of Commissioners)" userId="S::nathan.jackson@cookcountyil.gov::79428952-fe61-497e-870d-52347482f104" providerId="AD" clId="Web-{F80FFB97-A8F2-D518-E491-AF6BC60389DD}" dt="2021-04-27T20:00:19.337" v="733" actId="20577"/>
        <pc:sldMkLst>
          <pc:docMk/>
          <pc:sldMk cId="2197098524" sldId="286"/>
        </pc:sldMkLst>
        <pc:spChg chg="mod">
          <ac:chgData name="Nathan Jackson (Board of Commissioners)" userId="S::nathan.jackson@cookcountyil.gov::79428952-fe61-497e-870d-52347482f104" providerId="AD" clId="Web-{F80FFB97-A8F2-D518-E491-AF6BC60389DD}" dt="2021-04-27T20:00:19.337" v="733" actId="20577"/>
          <ac:spMkLst>
            <pc:docMk/>
            <pc:sldMk cId="2197098524" sldId="286"/>
            <ac:spMk id="2" creationId="{8C3592AA-BA7D-8549-9434-D4CB4F3FB1CE}"/>
          </ac:spMkLst>
        </pc:spChg>
        <pc:picChg chg="mod modCrop">
          <ac:chgData name="Nathan Jackson (Board of Commissioners)" userId="S::nathan.jackson@cookcountyil.gov::79428952-fe61-497e-870d-52347482f104" providerId="AD" clId="Web-{F80FFB97-A8F2-D518-E491-AF6BC60389DD}" dt="2021-04-27T19:19:15.459" v="512"/>
          <ac:picMkLst>
            <pc:docMk/>
            <pc:sldMk cId="2197098524" sldId="286"/>
            <ac:picMk id="3" creationId="{2EEA0A27-599A-4CC4-B40E-39C11B85F319}"/>
          </ac:picMkLst>
        </pc:picChg>
      </pc:sldChg>
      <pc:sldChg chg="modSp">
        <pc:chgData name="Nathan Jackson (Board of Commissioners)" userId="S::nathan.jackson@cookcountyil.gov::79428952-fe61-497e-870d-52347482f104" providerId="AD" clId="Web-{F80FFB97-A8F2-D518-E491-AF6BC60389DD}" dt="2021-04-27T19:59:44.646" v="681" actId="20577"/>
        <pc:sldMkLst>
          <pc:docMk/>
          <pc:sldMk cId="967261715" sldId="288"/>
        </pc:sldMkLst>
        <pc:spChg chg="mod">
          <ac:chgData name="Nathan Jackson (Board of Commissioners)" userId="S::nathan.jackson@cookcountyil.gov::79428952-fe61-497e-870d-52347482f104" providerId="AD" clId="Web-{F80FFB97-A8F2-D518-E491-AF6BC60389DD}" dt="2021-04-27T19:59:44.646" v="681" actId="20577"/>
          <ac:spMkLst>
            <pc:docMk/>
            <pc:sldMk cId="967261715" sldId="288"/>
            <ac:spMk id="2" creationId="{8C3592AA-BA7D-8549-9434-D4CB4F3FB1CE}"/>
          </ac:spMkLst>
        </pc:spChg>
        <pc:grpChg chg="mod">
          <ac:chgData name="Nathan Jackson (Board of Commissioners)" userId="S::nathan.jackson@cookcountyil.gov::79428952-fe61-497e-870d-52347482f104" providerId="AD" clId="Web-{F80FFB97-A8F2-D518-E491-AF6BC60389DD}" dt="2021-04-27T19:39:09.817" v="654" actId="1076"/>
          <ac:grpSpMkLst>
            <pc:docMk/>
            <pc:sldMk cId="967261715" sldId="288"/>
            <ac:grpSpMk id="11" creationId="{BE1ED655-FCB8-4774-939C-CF3EF1FC2FE2}"/>
          </ac:grpSpMkLst>
        </pc:grpChg>
        <pc:picChg chg="mod modCrop">
          <ac:chgData name="Nathan Jackson (Board of Commissioners)" userId="S::nathan.jackson@cookcountyil.gov::79428952-fe61-497e-870d-52347482f104" providerId="AD" clId="Web-{F80FFB97-A8F2-D518-E491-AF6BC60389DD}" dt="2021-04-27T19:18:55.926" v="508"/>
          <ac:picMkLst>
            <pc:docMk/>
            <pc:sldMk cId="967261715" sldId="288"/>
            <ac:picMk id="3" creationId="{621D3C71-EBF7-4B23-92B4-E8E7B2EF9D10}"/>
          </ac:picMkLst>
        </pc:picChg>
      </pc:sldChg>
      <pc:sldChg chg="modSp">
        <pc:chgData name="Nathan Jackson (Board of Commissioners)" userId="S::nathan.jackson@cookcountyil.gov::79428952-fe61-497e-870d-52347482f104" providerId="AD" clId="Web-{F80FFB97-A8F2-D518-E491-AF6BC60389DD}" dt="2021-04-27T19:15:42.974" v="473" actId="1076"/>
        <pc:sldMkLst>
          <pc:docMk/>
          <pc:sldMk cId="3444977247" sldId="289"/>
        </pc:sldMkLst>
        <pc:spChg chg="mod">
          <ac:chgData name="Nathan Jackson (Board of Commissioners)" userId="S::nathan.jackson@cookcountyil.gov::79428952-fe61-497e-870d-52347482f104" providerId="AD" clId="Web-{F80FFB97-A8F2-D518-E491-AF6BC60389DD}" dt="2021-04-27T19:15:42.974" v="473" actId="1076"/>
          <ac:spMkLst>
            <pc:docMk/>
            <pc:sldMk cId="3444977247" sldId="289"/>
            <ac:spMk id="64" creationId="{C5607E71-AB78-4A85-921F-290F2CE3013E}"/>
          </ac:spMkLst>
        </pc:spChg>
      </pc:sldChg>
    </pc:docChg>
  </pc:docChgLst>
  <pc:docChgLst>
    <pc:chgData name="Julie Kaviar (Board of Commissioners)" userId="S::julie.kaviar@cookcountyil.gov::f3bb16da-50f9-4376-a060-2612f5ab4acf" providerId="AD" clId="Web-{460CC29F-50D6-C000-0CFD-3A1D2F418C86}"/>
    <pc:docChg chg="addSld delSld modSld sldOrd">
      <pc:chgData name="Julie Kaviar (Board of Commissioners)" userId="S::julie.kaviar@cookcountyil.gov::f3bb16da-50f9-4376-a060-2612f5ab4acf" providerId="AD" clId="Web-{460CC29F-50D6-C000-0CFD-3A1D2F418C86}" dt="2021-04-26T14:42:46.677" v="157" actId="20577"/>
      <pc:docMkLst>
        <pc:docMk/>
      </pc:docMkLst>
      <pc:sldChg chg="del">
        <pc:chgData name="Julie Kaviar (Board of Commissioners)" userId="S::julie.kaviar@cookcountyil.gov::f3bb16da-50f9-4376-a060-2612f5ab4acf" providerId="AD" clId="Web-{460CC29F-50D6-C000-0CFD-3A1D2F418C86}" dt="2021-04-26T14:37:59.282" v="67"/>
        <pc:sldMkLst>
          <pc:docMk/>
          <pc:sldMk cId="2444545810" sldId="257"/>
        </pc:sldMkLst>
      </pc:sldChg>
      <pc:sldChg chg="modSp">
        <pc:chgData name="Julie Kaviar (Board of Commissioners)" userId="S::julie.kaviar@cookcountyil.gov::f3bb16da-50f9-4376-a060-2612f5ab4acf" providerId="AD" clId="Web-{460CC29F-50D6-C000-0CFD-3A1D2F418C86}" dt="2021-04-26T14:42:38.427" v="155" actId="20577"/>
        <pc:sldMkLst>
          <pc:docMk/>
          <pc:sldMk cId="573021786" sldId="258"/>
        </pc:sldMkLst>
        <pc:spChg chg="mod">
          <ac:chgData name="Julie Kaviar (Board of Commissioners)" userId="S::julie.kaviar@cookcountyil.gov::f3bb16da-50f9-4376-a060-2612f5ab4acf" providerId="AD" clId="Web-{460CC29F-50D6-C000-0CFD-3A1D2F418C86}" dt="2021-04-26T14:42:38.427" v="155" actId="20577"/>
          <ac:spMkLst>
            <pc:docMk/>
            <pc:sldMk cId="573021786" sldId="258"/>
            <ac:spMk id="3" creationId="{ADEF13CC-3911-EC44-957D-CBFCB2560DF4}"/>
          </ac:spMkLst>
        </pc:spChg>
      </pc:sldChg>
      <pc:sldChg chg="modSp del">
        <pc:chgData name="Julie Kaviar (Board of Commissioners)" userId="S::julie.kaviar@cookcountyil.gov::f3bb16da-50f9-4376-a060-2612f5ab4acf" providerId="AD" clId="Web-{460CC29F-50D6-C000-0CFD-3A1D2F418C86}" dt="2021-04-26T14:40:49.497" v="106"/>
        <pc:sldMkLst>
          <pc:docMk/>
          <pc:sldMk cId="3270302406" sldId="259"/>
        </pc:sldMkLst>
        <pc:spChg chg="mod">
          <ac:chgData name="Julie Kaviar (Board of Commissioners)" userId="S::julie.kaviar@cookcountyil.gov::f3bb16da-50f9-4376-a060-2612f5ab4acf" providerId="AD" clId="Web-{460CC29F-50D6-C000-0CFD-3A1D2F418C86}" dt="2021-04-26T14:40:38.355" v="102" actId="20577"/>
          <ac:spMkLst>
            <pc:docMk/>
            <pc:sldMk cId="3270302406" sldId="259"/>
            <ac:spMk id="3" creationId="{9715E99D-34ED-6149-8C7D-55F41F63B9E5}"/>
          </ac:spMkLst>
        </pc:spChg>
      </pc:sldChg>
      <pc:sldChg chg="ord">
        <pc:chgData name="Julie Kaviar (Board of Commissioners)" userId="S::julie.kaviar@cookcountyil.gov::f3bb16da-50f9-4376-a060-2612f5ab4acf" providerId="AD" clId="Web-{460CC29F-50D6-C000-0CFD-3A1D2F418C86}" dt="2021-04-26T14:39:19.522" v="81"/>
        <pc:sldMkLst>
          <pc:docMk/>
          <pc:sldMk cId="3342441147" sldId="261"/>
        </pc:sldMkLst>
      </pc:sldChg>
      <pc:sldChg chg="addSp modSp">
        <pc:chgData name="Julie Kaviar (Board of Commissioners)" userId="S::julie.kaviar@cookcountyil.gov::f3bb16da-50f9-4376-a060-2612f5ab4acf" providerId="AD" clId="Web-{460CC29F-50D6-C000-0CFD-3A1D2F418C86}" dt="2021-04-26T14:32:16.601" v="1"/>
        <pc:sldMkLst>
          <pc:docMk/>
          <pc:sldMk cId="1337678862" sldId="263"/>
        </pc:sldMkLst>
        <pc:spChg chg="add mod">
          <ac:chgData name="Julie Kaviar (Board of Commissioners)" userId="S::julie.kaviar@cookcountyil.gov::f3bb16da-50f9-4376-a060-2612f5ab4acf" providerId="AD" clId="Web-{460CC29F-50D6-C000-0CFD-3A1D2F418C86}" dt="2021-04-26T14:32:16.601" v="1"/>
          <ac:spMkLst>
            <pc:docMk/>
            <pc:sldMk cId="1337678862" sldId="263"/>
            <ac:spMk id="2" creationId="{44907F27-369C-4B33-A665-DB1534FEE2E7}"/>
          </ac:spMkLst>
        </pc:spChg>
      </pc:sldChg>
      <pc:sldChg chg="addSp delSp modSp add ord">
        <pc:chgData name="Julie Kaviar (Board of Commissioners)" userId="S::julie.kaviar@cookcountyil.gov::f3bb16da-50f9-4376-a060-2612f5ab4acf" providerId="AD" clId="Web-{460CC29F-50D6-C000-0CFD-3A1D2F418C86}" dt="2021-04-26T14:34:51.299" v="18" actId="20577"/>
        <pc:sldMkLst>
          <pc:docMk/>
          <pc:sldMk cId="2039638987" sldId="264"/>
        </pc:sldMkLst>
        <pc:spChg chg="mod">
          <ac:chgData name="Julie Kaviar (Board of Commissioners)" userId="S::julie.kaviar@cookcountyil.gov::f3bb16da-50f9-4376-a060-2612f5ab4acf" providerId="AD" clId="Web-{460CC29F-50D6-C000-0CFD-3A1D2F418C86}" dt="2021-04-26T14:34:31.376" v="9" actId="20577"/>
          <ac:spMkLst>
            <pc:docMk/>
            <pc:sldMk cId="2039638987" sldId="264"/>
            <ac:spMk id="2" creationId="{8C3592AA-BA7D-8549-9434-D4CB4F3FB1CE}"/>
          </ac:spMkLst>
        </pc:spChg>
        <pc:spChg chg="del">
          <ac:chgData name="Julie Kaviar (Board of Commissioners)" userId="S::julie.kaviar@cookcountyil.gov::f3bb16da-50f9-4376-a060-2612f5ab4acf" providerId="AD" clId="Web-{460CC29F-50D6-C000-0CFD-3A1D2F418C86}" dt="2021-04-26T14:34:22.203" v="4"/>
          <ac:spMkLst>
            <pc:docMk/>
            <pc:sldMk cId="2039638987" sldId="264"/>
            <ac:spMk id="3" creationId="{234E6776-2C94-A644-9EA5-734D09EB6A23}"/>
          </ac:spMkLst>
        </pc:spChg>
        <pc:spChg chg="add mod">
          <ac:chgData name="Julie Kaviar (Board of Commissioners)" userId="S::julie.kaviar@cookcountyil.gov::f3bb16da-50f9-4376-a060-2612f5ab4acf" providerId="AD" clId="Web-{460CC29F-50D6-C000-0CFD-3A1D2F418C86}" dt="2021-04-26T14:34:51.299" v="18" actId="20577"/>
          <ac:spMkLst>
            <pc:docMk/>
            <pc:sldMk cId="2039638987" sldId="264"/>
            <ac:spMk id="5" creationId="{54A1C0D2-F212-4912-98CC-1AD78EF5071D}"/>
          </ac:spMkLst>
        </pc:spChg>
      </pc:sldChg>
      <pc:sldChg chg="addSp delSp modSp add">
        <pc:chgData name="Julie Kaviar (Board of Commissioners)" userId="S::julie.kaviar@cookcountyil.gov::f3bb16da-50f9-4376-a060-2612f5ab4acf" providerId="AD" clId="Web-{460CC29F-50D6-C000-0CFD-3A1D2F418C86}" dt="2021-04-26T14:42:05.096" v="140" actId="20577"/>
        <pc:sldMkLst>
          <pc:docMk/>
          <pc:sldMk cId="2434896636" sldId="265"/>
        </pc:sldMkLst>
        <pc:spChg chg="mod">
          <ac:chgData name="Julie Kaviar (Board of Commissioners)" userId="S::julie.kaviar@cookcountyil.gov::f3bb16da-50f9-4376-a060-2612f5ab4acf" providerId="AD" clId="Web-{460CC29F-50D6-C000-0CFD-3A1D2F418C86}" dt="2021-04-26T14:35:15.082" v="24" actId="20577"/>
          <ac:spMkLst>
            <pc:docMk/>
            <pc:sldMk cId="2434896636" sldId="265"/>
            <ac:spMk id="2" creationId="{8C3592AA-BA7D-8549-9434-D4CB4F3FB1CE}"/>
          </ac:spMkLst>
        </pc:spChg>
        <pc:spChg chg="del mod">
          <ac:chgData name="Julie Kaviar (Board of Commissioners)" userId="S::julie.kaviar@cookcountyil.gov::f3bb16da-50f9-4376-a060-2612f5ab4acf" providerId="AD" clId="Web-{460CC29F-50D6-C000-0CFD-3A1D2F418C86}" dt="2021-04-26T14:34:56.690" v="21"/>
          <ac:spMkLst>
            <pc:docMk/>
            <pc:sldMk cId="2434896636" sldId="265"/>
            <ac:spMk id="3" creationId="{234E6776-2C94-A644-9EA5-734D09EB6A23}"/>
          </ac:spMkLst>
        </pc:spChg>
        <pc:spChg chg="add mod">
          <ac:chgData name="Julie Kaviar (Board of Commissioners)" userId="S::julie.kaviar@cookcountyil.gov::f3bb16da-50f9-4376-a060-2612f5ab4acf" providerId="AD" clId="Web-{460CC29F-50D6-C000-0CFD-3A1D2F418C86}" dt="2021-04-26T14:42:05.096" v="140" actId="20577"/>
          <ac:spMkLst>
            <pc:docMk/>
            <pc:sldMk cId="2434896636" sldId="265"/>
            <ac:spMk id="5" creationId="{1B7BEB66-6AF7-48DD-8968-0165CE88403F}"/>
          </ac:spMkLst>
        </pc:spChg>
      </pc:sldChg>
      <pc:sldChg chg="modSp add">
        <pc:chgData name="Julie Kaviar (Board of Commissioners)" userId="S::julie.kaviar@cookcountyil.gov::f3bb16da-50f9-4376-a060-2612f5ab4acf" providerId="AD" clId="Web-{460CC29F-50D6-C000-0CFD-3A1D2F418C86}" dt="2021-04-26T14:42:46.677" v="157" actId="20577"/>
        <pc:sldMkLst>
          <pc:docMk/>
          <pc:sldMk cId="3845959152" sldId="266"/>
        </pc:sldMkLst>
        <pc:spChg chg="mod">
          <ac:chgData name="Julie Kaviar (Board of Commissioners)" userId="S::julie.kaviar@cookcountyil.gov::f3bb16da-50f9-4376-a060-2612f5ab4acf" providerId="AD" clId="Web-{460CC29F-50D6-C000-0CFD-3A1D2F418C86}" dt="2021-04-26T14:41:46.735" v="136" actId="20577"/>
          <ac:spMkLst>
            <pc:docMk/>
            <pc:sldMk cId="3845959152" sldId="266"/>
            <ac:spMk id="2" creationId="{8C3592AA-BA7D-8549-9434-D4CB4F3FB1CE}"/>
          </ac:spMkLst>
        </pc:spChg>
        <pc:spChg chg="mod">
          <ac:chgData name="Julie Kaviar (Board of Commissioners)" userId="S::julie.kaviar@cookcountyil.gov::f3bb16da-50f9-4376-a060-2612f5ab4acf" providerId="AD" clId="Web-{460CC29F-50D6-C000-0CFD-3A1D2F418C86}" dt="2021-04-26T14:42:46.677" v="157" actId="20577"/>
          <ac:spMkLst>
            <pc:docMk/>
            <pc:sldMk cId="3845959152" sldId="266"/>
            <ac:spMk id="5" creationId="{1B7BEB66-6AF7-48DD-8968-0165CE88403F}"/>
          </ac:spMkLst>
        </pc:spChg>
      </pc:sldChg>
      <pc:sldChg chg="modSp add">
        <pc:chgData name="Julie Kaviar (Board of Commissioners)" userId="S::julie.kaviar@cookcountyil.gov::f3bb16da-50f9-4376-a060-2612f5ab4acf" providerId="AD" clId="Web-{460CC29F-50D6-C000-0CFD-3A1D2F418C86}" dt="2021-04-26T14:42:25.832" v="150" actId="20577"/>
        <pc:sldMkLst>
          <pc:docMk/>
          <pc:sldMk cId="2466055529" sldId="267"/>
        </pc:sldMkLst>
        <pc:spChg chg="mod">
          <ac:chgData name="Julie Kaviar (Board of Commissioners)" userId="S::julie.kaviar@cookcountyil.gov::f3bb16da-50f9-4376-a060-2612f5ab4acf" providerId="AD" clId="Web-{460CC29F-50D6-C000-0CFD-3A1D2F418C86}" dt="2021-04-26T14:36:49.089" v="53" actId="20577"/>
          <ac:spMkLst>
            <pc:docMk/>
            <pc:sldMk cId="2466055529" sldId="267"/>
            <ac:spMk id="2" creationId="{8C3592AA-BA7D-8549-9434-D4CB4F3FB1CE}"/>
          </ac:spMkLst>
        </pc:spChg>
        <pc:spChg chg="mod">
          <ac:chgData name="Julie Kaviar (Board of Commissioners)" userId="S::julie.kaviar@cookcountyil.gov::f3bb16da-50f9-4376-a060-2612f5ab4acf" providerId="AD" clId="Web-{460CC29F-50D6-C000-0CFD-3A1D2F418C86}" dt="2021-04-26T14:42:25.832" v="150" actId="20577"/>
          <ac:spMkLst>
            <pc:docMk/>
            <pc:sldMk cId="2466055529" sldId="267"/>
            <ac:spMk id="5" creationId="{1B7BEB66-6AF7-48DD-8968-0165CE88403F}"/>
          </ac:spMkLst>
        </pc:spChg>
      </pc:sldChg>
      <pc:sldChg chg="modSp add">
        <pc:chgData name="Julie Kaviar (Board of Commissioners)" userId="S::julie.kaviar@cookcountyil.gov::f3bb16da-50f9-4376-a060-2612f5ab4acf" providerId="AD" clId="Web-{460CC29F-50D6-C000-0CFD-3A1D2F418C86}" dt="2021-04-26T14:38:46.488" v="76" actId="20577"/>
        <pc:sldMkLst>
          <pc:docMk/>
          <pc:sldMk cId="3991387852" sldId="268"/>
        </pc:sldMkLst>
        <pc:spChg chg="mod">
          <ac:chgData name="Julie Kaviar (Board of Commissioners)" userId="S::julie.kaviar@cookcountyil.gov::f3bb16da-50f9-4376-a060-2612f5ab4acf" providerId="AD" clId="Web-{460CC29F-50D6-C000-0CFD-3A1D2F418C86}" dt="2021-04-26T14:36:23.150" v="46" actId="20577"/>
          <ac:spMkLst>
            <pc:docMk/>
            <pc:sldMk cId="3991387852" sldId="268"/>
            <ac:spMk id="2" creationId="{8C3592AA-BA7D-8549-9434-D4CB4F3FB1CE}"/>
          </ac:spMkLst>
        </pc:spChg>
        <pc:spChg chg="mod">
          <ac:chgData name="Julie Kaviar (Board of Commissioners)" userId="S::julie.kaviar@cookcountyil.gov::f3bb16da-50f9-4376-a060-2612f5ab4acf" providerId="AD" clId="Web-{460CC29F-50D6-C000-0CFD-3A1D2F418C86}" dt="2021-04-26T14:38:46.488" v="76" actId="20577"/>
          <ac:spMkLst>
            <pc:docMk/>
            <pc:sldMk cId="3991387852" sldId="268"/>
            <ac:spMk id="5" creationId="{1B7BEB66-6AF7-48DD-8968-0165CE88403F}"/>
          </ac:spMkLst>
        </pc:spChg>
      </pc:sldChg>
      <pc:sldChg chg="new del">
        <pc:chgData name="Julie Kaviar (Board of Commissioners)" userId="S::julie.kaviar@cookcountyil.gov::f3bb16da-50f9-4376-a060-2612f5ab4acf" providerId="AD" clId="Web-{460CC29F-50D6-C000-0CFD-3A1D2F418C86}" dt="2021-04-26T14:37:13.966" v="57"/>
        <pc:sldMkLst>
          <pc:docMk/>
          <pc:sldMk cId="126973170" sldId="269"/>
        </pc:sldMkLst>
      </pc:sldChg>
      <pc:sldChg chg="add del">
        <pc:chgData name="Julie Kaviar (Board of Commissioners)" userId="S::julie.kaviar@cookcountyil.gov::f3bb16da-50f9-4376-a060-2612f5ab4acf" providerId="AD" clId="Web-{460CC29F-50D6-C000-0CFD-3A1D2F418C86}" dt="2021-04-26T14:39:08.427" v="80"/>
        <pc:sldMkLst>
          <pc:docMk/>
          <pc:sldMk cId="495667930" sldId="270"/>
        </pc:sldMkLst>
      </pc:sldChg>
      <pc:sldChg chg="modSp add">
        <pc:chgData name="Julie Kaviar (Board of Commissioners)" userId="S::julie.kaviar@cookcountyil.gov::f3bb16da-50f9-4376-a060-2612f5ab4acf" providerId="AD" clId="Web-{460CC29F-50D6-C000-0CFD-3A1D2F418C86}" dt="2021-04-26T14:42:35.473" v="154" actId="20577"/>
        <pc:sldMkLst>
          <pc:docMk/>
          <pc:sldMk cId="1810611523" sldId="271"/>
        </pc:sldMkLst>
        <pc:spChg chg="mod">
          <ac:chgData name="Julie Kaviar (Board of Commissioners)" userId="S::julie.kaviar@cookcountyil.gov::f3bb16da-50f9-4376-a060-2612f5ab4acf" providerId="AD" clId="Web-{460CC29F-50D6-C000-0CFD-3A1D2F418C86}" dt="2021-04-26T14:37:33.811" v="63" actId="20577"/>
          <ac:spMkLst>
            <pc:docMk/>
            <pc:sldMk cId="1810611523" sldId="271"/>
            <ac:spMk id="2" creationId="{8C3592AA-BA7D-8549-9434-D4CB4F3FB1CE}"/>
          </ac:spMkLst>
        </pc:spChg>
        <pc:spChg chg="mod">
          <ac:chgData name="Julie Kaviar (Board of Commissioners)" userId="S::julie.kaviar@cookcountyil.gov::f3bb16da-50f9-4376-a060-2612f5ab4acf" providerId="AD" clId="Web-{460CC29F-50D6-C000-0CFD-3A1D2F418C86}" dt="2021-04-26T14:42:35.473" v="154" actId="20577"/>
          <ac:spMkLst>
            <pc:docMk/>
            <pc:sldMk cId="1810611523" sldId="271"/>
            <ac:spMk id="5" creationId="{1B7BEB66-6AF7-48DD-8968-0165CE88403F}"/>
          </ac:spMkLst>
        </pc:spChg>
      </pc:sldChg>
      <pc:sldChg chg="modSp add">
        <pc:chgData name="Julie Kaviar (Board of Commissioners)" userId="S::julie.kaviar@cookcountyil.gov::f3bb16da-50f9-4376-a060-2612f5ab4acf" providerId="AD" clId="Web-{460CC29F-50D6-C000-0CFD-3A1D2F418C86}" dt="2021-04-26T14:41:19.577" v="120" actId="20577"/>
        <pc:sldMkLst>
          <pc:docMk/>
          <pc:sldMk cId="1736781905" sldId="272"/>
        </pc:sldMkLst>
        <pc:spChg chg="mod">
          <ac:chgData name="Julie Kaviar (Board of Commissioners)" userId="S::julie.kaviar@cookcountyil.gov::f3bb16da-50f9-4376-a060-2612f5ab4acf" providerId="AD" clId="Web-{460CC29F-50D6-C000-0CFD-3A1D2F418C86}" dt="2021-04-26T14:41:07.389" v="116" actId="20577"/>
          <ac:spMkLst>
            <pc:docMk/>
            <pc:sldMk cId="1736781905" sldId="272"/>
            <ac:spMk id="2" creationId="{8C3592AA-BA7D-8549-9434-D4CB4F3FB1CE}"/>
          </ac:spMkLst>
        </pc:spChg>
        <pc:spChg chg="mod">
          <ac:chgData name="Julie Kaviar (Board of Commissioners)" userId="S::julie.kaviar@cookcountyil.gov::f3bb16da-50f9-4376-a060-2612f5ab4acf" providerId="AD" clId="Web-{460CC29F-50D6-C000-0CFD-3A1D2F418C86}" dt="2021-04-26T14:41:19.577" v="120" actId="20577"/>
          <ac:spMkLst>
            <pc:docMk/>
            <pc:sldMk cId="1736781905" sldId="272"/>
            <ac:spMk id="3" creationId="{234E6776-2C94-A644-9EA5-734D09EB6A23}"/>
          </ac:spMkLst>
        </pc:spChg>
      </pc:sldChg>
    </pc:docChg>
  </pc:docChgLst>
  <pc:docChgLst>
    <pc:chgData name="Julie Kaviar (Board of Commissioners)" userId="S::julie.kaviar@cookcountyil.gov::f3bb16da-50f9-4376-a060-2612f5ab4acf" providerId="AD" clId="Web-{8866C29F-9008-C000-09E1-10D14C903B33}"/>
    <pc:docChg chg="addSld delSld modSld addMainMaster delMainMaster">
      <pc:chgData name="Julie Kaviar (Board of Commissioners)" userId="S::julie.kaviar@cookcountyil.gov::f3bb16da-50f9-4376-a060-2612f5ab4acf" providerId="AD" clId="Web-{8866C29F-9008-C000-09E1-10D14C903B33}" dt="2021-04-27T19:51:07.554" v="1718" actId="20577"/>
      <pc:docMkLst>
        <pc:docMk/>
      </pc:docMkLst>
      <pc:sldChg chg="mod modClrScheme chgLayout">
        <pc:chgData name="Julie Kaviar (Board of Commissioners)" userId="S::julie.kaviar@cookcountyil.gov::f3bb16da-50f9-4376-a060-2612f5ab4acf" providerId="AD" clId="Web-{8866C29F-9008-C000-09E1-10D14C903B33}" dt="2021-04-27T18:45:09.972" v="1312"/>
        <pc:sldMkLst>
          <pc:docMk/>
          <pc:sldMk cId="109857222" sldId="256"/>
        </pc:sldMkLst>
      </pc:sldChg>
      <pc:sldChg chg="addSp delSp modSp mod delDesignElem addCm chgLayout">
        <pc:chgData name="Julie Kaviar (Board of Commissioners)" userId="S::julie.kaviar@cookcountyil.gov::f3bb16da-50f9-4376-a060-2612f5ab4acf" providerId="AD" clId="Web-{8866C29F-9008-C000-09E1-10D14C903B33}" dt="2021-04-27T18:45:09.972" v="1312"/>
        <pc:sldMkLst>
          <pc:docMk/>
          <pc:sldMk cId="3342441147" sldId="261"/>
        </pc:sldMkLst>
        <pc:spChg chg="mod ord">
          <ac:chgData name="Julie Kaviar (Board of Commissioners)" userId="S::julie.kaviar@cookcountyil.gov::f3bb16da-50f9-4376-a060-2612f5ab4acf" providerId="AD" clId="Web-{8866C29F-9008-C000-09E1-10D14C903B33}" dt="2021-04-27T18:45:09.972" v="1312"/>
          <ac:spMkLst>
            <pc:docMk/>
            <pc:sldMk cId="3342441147" sldId="261"/>
            <ac:spMk id="2" creationId="{8C3592AA-BA7D-8549-9434-D4CB4F3FB1CE}"/>
          </ac:spMkLst>
        </pc:spChg>
        <pc:spChg chg="mod ord">
          <ac:chgData name="Julie Kaviar (Board of Commissioners)" userId="S::julie.kaviar@cookcountyil.gov::f3bb16da-50f9-4376-a060-2612f5ab4acf" providerId="AD" clId="Web-{8866C29F-9008-C000-09E1-10D14C903B33}" dt="2021-04-27T18:45:09.972" v="1312"/>
          <ac:spMkLst>
            <pc:docMk/>
            <pc:sldMk cId="3342441147" sldId="261"/>
            <ac:spMk id="3" creationId="{234E6776-2C94-A644-9EA5-734D09EB6A23}"/>
          </ac:spMkLst>
        </pc:spChg>
        <pc:spChg chg="add del">
          <ac:chgData name="Julie Kaviar (Board of Commissioners)" userId="S::julie.kaviar@cookcountyil.gov::f3bb16da-50f9-4376-a060-2612f5ab4acf" providerId="AD" clId="Web-{8866C29F-9008-C000-09E1-10D14C903B33}" dt="2021-04-27T18:45:09.972" v="1312"/>
          <ac:spMkLst>
            <pc:docMk/>
            <pc:sldMk cId="3342441147" sldId="261"/>
            <ac:spMk id="47" creationId="{2C6A2225-94AF-4BC4-98F4-77746E7B10A9}"/>
          </ac:spMkLst>
        </pc:spChg>
        <pc:spChg chg="add del">
          <ac:chgData name="Julie Kaviar (Board of Commissioners)" userId="S::julie.kaviar@cookcountyil.gov::f3bb16da-50f9-4376-a060-2612f5ab4acf" providerId="AD" clId="Web-{8866C29F-9008-C000-09E1-10D14C903B33}" dt="2021-04-27T18:45:09.972" v="1312"/>
          <ac:spMkLst>
            <pc:docMk/>
            <pc:sldMk cId="3342441147" sldId="261"/>
            <ac:spMk id="49" creationId="{648F5915-2CE1-4F74-88C5-D4366893D2DF}"/>
          </ac:spMkLst>
        </pc:spChg>
        <pc:picChg chg="add del mod">
          <ac:chgData name="Julie Kaviar (Board of Commissioners)" userId="S::julie.kaviar@cookcountyil.gov::f3bb16da-50f9-4376-a060-2612f5ab4acf" providerId="AD" clId="Web-{8866C29F-9008-C000-09E1-10D14C903B33}" dt="2021-04-27T17:04:06.151" v="263"/>
          <ac:picMkLst>
            <pc:docMk/>
            <pc:sldMk cId="3342441147" sldId="261"/>
            <ac:picMk id="4" creationId="{2B3B55B1-6E8D-4B6C-B95C-59E22F5BE8D8}"/>
          </ac:picMkLst>
        </pc:picChg>
        <pc:picChg chg="add mod">
          <ac:chgData name="Julie Kaviar (Board of Commissioners)" userId="S::julie.kaviar@cookcountyil.gov::f3bb16da-50f9-4376-a060-2612f5ab4acf" providerId="AD" clId="Web-{8866C29F-9008-C000-09E1-10D14C903B33}" dt="2021-04-27T17:04:14.307" v="266" actId="1076"/>
          <ac:picMkLst>
            <pc:docMk/>
            <pc:sldMk cId="3342441147" sldId="261"/>
            <ac:picMk id="5" creationId="{2AD66589-6542-4AE9-A3DE-A27C98C89ECD}"/>
          </ac:picMkLst>
        </pc:picChg>
      </pc:sldChg>
      <pc:sldChg chg="addSp delSp modSp mod modClrScheme setClrOvrMap delDesignElem chgLayout">
        <pc:chgData name="Julie Kaviar (Board of Commissioners)" userId="S::julie.kaviar@cookcountyil.gov::f3bb16da-50f9-4376-a060-2612f5ab4acf" providerId="AD" clId="Web-{8866C29F-9008-C000-09E1-10D14C903B33}" dt="2021-04-27T19:03:19.515" v="1521" actId="20577"/>
        <pc:sldMkLst>
          <pc:docMk/>
          <pc:sldMk cId="3867958415" sldId="262"/>
        </pc:sldMkLst>
        <pc:spChg chg="add mod ord">
          <ac:chgData name="Julie Kaviar (Board of Commissioners)" userId="S::julie.kaviar@cookcountyil.gov::f3bb16da-50f9-4376-a060-2612f5ab4acf" providerId="AD" clId="Web-{8866C29F-9008-C000-09E1-10D14C903B33}" dt="2021-04-27T19:03:19.515" v="1521" actId="20577"/>
          <ac:spMkLst>
            <pc:docMk/>
            <pc:sldMk cId="3867958415" sldId="262"/>
            <ac:spMk id="2" creationId="{F51C708A-D703-43ED-BFBA-5823EB70ADCC}"/>
          </ac:spMkLst>
        </pc:spChg>
        <pc:spChg chg="add del mod">
          <ac:chgData name="Julie Kaviar (Board of Commissioners)" userId="S::julie.kaviar@cookcountyil.gov::f3bb16da-50f9-4376-a060-2612f5ab4acf" providerId="AD" clId="Web-{8866C29F-9008-C000-09E1-10D14C903B33}" dt="2021-04-27T18:59:04.165" v="1449"/>
          <ac:spMkLst>
            <pc:docMk/>
            <pc:sldMk cId="3867958415" sldId="262"/>
            <ac:spMk id="3" creationId="{A10D56D9-5741-4B75-A349-9CC5D524A7FF}"/>
          </ac:spMkLst>
        </pc:spChg>
        <pc:spChg chg="mod ord">
          <ac:chgData name="Julie Kaviar (Board of Commissioners)" userId="S::julie.kaviar@cookcountyil.gov::f3bb16da-50f9-4376-a060-2612f5ab4acf" providerId="AD" clId="Web-{8866C29F-9008-C000-09E1-10D14C903B33}" dt="2021-04-27T19:03:12.655" v="1517" actId="20577"/>
          <ac:spMkLst>
            <pc:docMk/>
            <pc:sldMk cId="3867958415" sldId="262"/>
            <ac:spMk id="4" creationId="{65FF6A92-B768-2444-8CA1-2BAAC4D87DEC}"/>
          </ac:spMkLst>
        </pc:spChg>
        <pc:spChg chg="del mod ord">
          <ac:chgData name="Julie Kaviar (Board of Commissioners)" userId="S::julie.kaviar@cookcountyil.gov::f3bb16da-50f9-4376-a060-2612f5ab4acf" providerId="AD" clId="Web-{8866C29F-9008-C000-09E1-10D14C903B33}" dt="2021-04-27T19:00:40.151" v="1481"/>
          <ac:spMkLst>
            <pc:docMk/>
            <pc:sldMk cId="3867958415" sldId="262"/>
            <ac:spMk id="5" creationId="{4AE762B8-FBD5-9940-AD87-8980295BDDF4}"/>
          </ac:spMkLst>
        </pc:spChg>
        <pc:spChg chg="add del mod">
          <ac:chgData name="Julie Kaviar (Board of Commissioners)" userId="S::julie.kaviar@cookcountyil.gov::f3bb16da-50f9-4376-a060-2612f5ab4acf" providerId="AD" clId="Web-{8866C29F-9008-C000-09E1-10D14C903B33}" dt="2021-04-27T19:00:50.370" v="1486"/>
          <ac:spMkLst>
            <pc:docMk/>
            <pc:sldMk cId="3867958415" sldId="262"/>
            <ac:spMk id="9" creationId="{6C9FB706-72B6-4682-8168-B1D9F3A48CB5}"/>
          </ac:spMkLst>
        </pc:spChg>
        <pc:spChg chg="add del">
          <ac:chgData name="Julie Kaviar (Board of Commissioners)" userId="S::julie.kaviar@cookcountyil.gov::f3bb16da-50f9-4376-a060-2612f5ab4acf" providerId="AD" clId="Web-{8866C29F-9008-C000-09E1-10D14C903B33}" dt="2021-04-27T19:00:55.433" v="1487"/>
          <ac:spMkLst>
            <pc:docMk/>
            <pc:sldMk cId="3867958415" sldId="262"/>
            <ac:spMk id="31" creationId="{9C3EFD13-3CD8-4457-B029-DD736C9E9C02}"/>
          </ac:spMkLst>
        </pc:spChg>
        <pc:spChg chg="add del">
          <ac:chgData name="Julie Kaviar (Board of Commissioners)" userId="S::julie.kaviar@cookcountyil.gov::f3bb16da-50f9-4376-a060-2612f5ab4acf" providerId="AD" clId="Web-{8866C29F-9008-C000-09E1-10D14C903B33}" dt="2021-04-27T19:00:55.433" v="1487"/>
          <ac:spMkLst>
            <pc:docMk/>
            <pc:sldMk cId="3867958415" sldId="262"/>
            <ac:spMk id="32" creationId="{AA9B61C3-6D3C-4B90-B343-810EC252B3E7}"/>
          </ac:spMkLst>
        </pc:spChg>
        <pc:spChg chg="add del">
          <ac:chgData name="Julie Kaviar (Board of Commissioners)" userId="S::julie.kaviar@cookcountyil.gov::f3bb16da-50f9-4376-a060-2612f5ab4acf" providerId="AD" clId="Web-{8866C29F-9008-C000-09E1-10D14C903B33}" dt="2021-04-27T19:00:55.433" v="1487"/>
          <ac:spMkLst>
            <pc:docMk/>
            <pc:sldMk cId="3867958415" sldId="262"/>
            <ac:spMk id="33" creationId="{C1257FDB-F578-4AA9-844B-CF6CFA2FA3D9}"/>
          </ac:spMkLst>
        </pc:spChg>
        <pc:spChg chg="add del">
          <ac:chgData name="Julie Kaviar (Board of Commissioners)" userId="S::julie.kaviar@cookcountyil.gov::f3bb16da-50f9-4376-a060-2612f5ab4acf" providerId="AD" clId="Web-{8866C29F-9008-C000-09E1-10D14C903B33}" dt="2021-04-27T19:00:55.433" v="1487"/>
          <ac:spMkLst>
            <pc:docMk/>
            <pc:sldMk cId="3867958415" sldId="262"/>
            <ac:spMk id="34" creationId="{9999F923-F60C-4033-A0C7-BA36D1A44173}"/>
          </ac:spMkLst>
        </pc:spChg>
        <pc:spChg chg="add del">
          <ac:chgData name="Julie Kaviar (Board of Commissioners)" userId="S::julie.kaviar@cookcountyil.gov::f3bb16da-50f9-4376-a060-2612f5ab4acf" providerId="AD" clId="Web-{8866C29F-9008-C000-09E1-10D14C903B33}" dt="2021-04-27T19:00:55.433" v="1487"/>
          <ac:spMkLst>
            <pc:docMk/>
            <pc:sldMk cId="3867958415" sldId="262"/>
            <ac:spMk id="35" creationId="{F8C27FAF-AD0A-489C-A7B5-16CBFBB067EA}"/>
          </ac:spMkLst>
        </pc:spChg>
        <pc:spChg chg="add del">
          <ac:chgData name="Julie Kaviar (Board of Commissioners)" userId="S::julie.kaviar@cookcountyil.gov::f3bb16da-50f9-4376-a060-2612f5ab4acf" providerId="AD" clId="Web-{8866C29F-9008-C000-09E1-10D14C903B33}" dt="2021-04-27T19:00:55.433" v="1487"/>
          <ac:spMkLst>
            <pc:docMk/>
            <pc:sldMk cId="3867958415" sldId="262"/>
            <ac:spMk id="36" creationId="{583B1E3E-6E8E-4E48-9EA6-56F1E306AA4B}"/>
          </ac:spMkLst>
        </pc:spChg>
        <pc:spChg chg="add">
          <ac:chgData name="Julie Kaviar (Board of Commissioners)" userId="S::julie.kaviar@cookcountyil.gov::f3bb16da-50f9-4376-a060-2612f5ab4acf" providerId="AD" clId="Web-{8866C29F-9008-C000-09E1-10D14C903B33}" dt="2021-04-27T19:00:55.433" v="1487"/>
          <ac:spMkLst>
            <pc:docMk/>
            <pc:sldMk cId="3867958415" sldId="262"/>
            <ac:spMk id="41" creationId="{A3BAF07C-C39E-42EB-BB22-8D46691D9735}"/>
          </ac:spMkLst>
        </pc:spChg>
        <pc:spChg chg="add">
          <ac:chgData name="Julie Kaviar (Board of Commissioners)" userId="S::julie.kaviar@cookcountyil.gov::f3bb16da-50f9-4376-a060-2612f5ab4acf" providerId="AD" clId="Web-{8866C29F-9008-C000-09E1-10D14C903B33}" dt="2021-04-27T19:00:55.433" v="1487"/>
          <ac:spMkLst>
            <pc:docMk/>
            <pc:sldMk cId="3867958415" sldId="262"/>
            <ac:spMk id="64" creationId="{44C110BA-81E8-4247-853A-5F2B93E92E46}"/>
          </ac:spMkLst>
        </pc:spChg>
        <pc:grpChg chg="add">
          <ac:chgData name="Julie Kaviar (Board of Commissioners)" userId="S::julie.kaviar@cookcountyil.gov::f3bb16da-50f9-4376-a060-2612f5ab4acf" providerId="AD" clId="Web-{8866C29F-9008-C000-09E1-10D14C903B33}" dt="2021-04-27T19:00:55.433" v="1487"/>
          <ac:grpSpMkLst>
            <pc:docMk/>
            <pc:sldMk cId="3867958415" sldId="262"/>
            <ac:grpSpMk id="43" creationId="{D8E9CF54-0466-4261-9E62-0249E60E1886}"/>
          </ac:grpSpMkLst>
        </pc:grpChg>
        <pc:picChg chg="add del">
          <ac:chgData name="Julie Kaviar (Board of Commissioners)" userId="S::julie.kaviar@cookcountyil.gov::f3bb16da-50f9-4376-a060-2612f5ab4acf" providerId="AD" clId="Web-{8866C29F-9008-C000-09E1-10D14C903B33}" dt="2021-04-27T19:00:30.526" v="1480"/>
          <ac:picMkLst>
            <pc:docMk/>
            <pc:sldMk cId="3867958415" sldId="262"/>
            <ac:picMk id="6" creationId="{38BC8F7F-9AFA-40DC-88B7-74769C1B5565}"/>
          </ac:picMkLst>
        </pc:picChg>
        <pc:picChg chg="add del">
          <ac:chgData name="Julie Kaviar (Board of Commissioners)" userId="S::julie.kaviar@cookcountyil.gov::f3bb16da-50f9-4376-a060-2612f5ab4acf" providerId="AD" clId="Web-{8866C29F-9008-C000-09E1-10D14C903B33}" dt="2021-04-27T19:00:24.651" v="1479"/>
          <ac:picMkLst>
            <pc:docMk/>
            <pc:sldMk cId="3867958415" sldId="262"/>
            <ac:picMk id="7" creationId="{11852632-E196-47F0-A2CF-98B3DC35197D}"/>
          </ac:picMkLst>
        </pc:picChg>
        <pc:picChg chg="add mod">
          <ac:chgData name="Julie Kaviar (Board of Commissioners)" userId="S::julie.kaviar@cookcountyil.gov::f3bb16da-50f9-4376-a060-2612f5ab4acf" providerId="AD" clId="Web-{8866C29F-9008-C000-09E1-10D14C903B33}" dt="2021-04-27T19:00:55.433" v="1487"/>
          <ac:picMkLst>
            <pc:docMk/>
            <pc:sldMk cId="3867958415" sldId="262"/>
            <ac:picMk id="11" creationId="{CF4F3B81-99B1-405E-8D05-618C3C06AE86}"/>
          </ac:picMkLst>
        </pc:picChg>
        <pc:picChg chg="add del">
          <ac:chgData name="Julie Kaviar (Board of Commissioners)" userId="S::julie.kaviar@cookcountyil.gov::f3bb16da-50f9-4376-a060-2612f5ab4acf" providerId="AD" clId="Web-{8866C29F-9008-C000-09E1-10D14C903B33}" dt="2021-04-27T19:00:43.370" v="1484"/>
          <ac:picMkLst>
            <pc:docMk/>
            <pc:sldMk cId="3867958415" sldId="262"/>
            <ac:picMk id="13" creationId="{9634CDED-B029-46F0-8140-97A50FF10EC4}"/>
          </ac:picMkLst>
        </pc:picChg>
      </pc:sldChg>
      <pc:sldChg chg="addSp delSp modSp del">
        <pc:chgData name="Julie Kaviar (Board of Commissioners)" userId="S::julie.kaviar@cookcountyil.gov::f3bb16da-50f9-4376-a060-2612f5ab4acf" providerId="AD" clId="Web-{8866C29F-9008-C000-09E1-10D14C903B33}" dt="2021-04-27T17:04:51.902" v="273"/>
        <pc:sldMkLst>
          <pc:docMk/>
          <pc:sldMk cId="2039638987" sldId="264"/>
        </pc:sldMkLst>
        <pc:spChg chg="add del mod">
          <ac:chgData name="Julie Kaviar (Board of Commissioners)" userId="S::julie.kaviar@cookcountyil.gov::f3bb16da-50f9-4376-a060-2612f5ab4acf" providerId="AD" clId="Web-{8866C29F-9008-C000-09E1-10D14C903B33}" dt="2021-04-27T17:03:47.541" v="258"/>
          <ac:spMkLst>
            <pc:docMk/>
            <pc:sldMk cId="2039638987" sldId="264"/>
            <ac:spMk id="3" creationId="{0BB4480D-C9D7-499C-9B9A-A1FA06B5FF0D}"/>
          </ac:spMkLst>
        </pc:spChg>
        <pc:picChg chg="add del mod">
          <ac:chgData name="Julie Kaviar (Board of Commissioners)" userId="S::julie.kaviar@cookcountyil.gov::f3bb16da-50f9-4376-a060-2612f5ab4acf" providerId="AD" clId="Web-{8866C29F-9008-C000-09E1-10D14C903B33}" dt="2021-04-27T17:03:43.807" v="257"/>
          <ac:picMkLst>
            <pc:docMk/>
            <pc:sldMk cId="2039638987" sldId="264"/>
            <ac:picMk id="4" creationId="{CF072AE1-398F-403B-B8AB-841495A5C094}"/>
          </ac:picMkLst>
        </pc:picChg>
      </pc:sldChg>
      <pc:sldChg chg="addSp delSp modSp mod modClrScheme delDesignElem chgLayout">
        <pc:chgData name="Julie Kaviar (Board of Commissioners)" userId="S::julie.kaviar@cookcountyil.gov::f3bb16da-50f9-4376-a060-2612f5ab4acf" providerId="AD" clId="Web-{8866C29F-9008-C000-09E1-10D14C903B33}" dt="2021-04-27T19:37:25.034" v="1715" actId="20577"/>
        <pc:sldMkLst>
          <pc:docMk/>
          <pc:sldMk cId="2434896636" sldId="265"/>
        </pc:sldMkLst>
        <pc:spChg chg="mod ord">
          <ac:chgData name="Julie Kaviar (Board of Commissioners)" userId="S::julie.kaviar@cookcountyil.gov::f3bb16da-50f9-4376-a060-2612f5ab4acf" providerId="AD" clId="Web-{8866C29F-9008-C000-09E1-10D14C903B33}" dt="2021-04-27T19:37:25.034" v="1715" actId="20577"/>
          <ac:spMkLst>
            <pc:docMk/>
            <pc:sldMk cId="2434896636" sldId="265"/>
            <ac:spMk id="2" creationId="{8C3592AA-BA7D-8549-9434-D4CB4F3FB1CE}"/>
          </ac:spMkLst>
        </pc:spChg>
        <pc:spChg chg="mod ord">
          <ac:chgData name="Julie Kaviar (Board of Commissioners)" userId="S::julie.kaviar@cookcountyil.gov::f3bb16da-50f9-4376-a060-2612f5ab4acf" providerId="AD" clId="Web-{8866C29F-9008-C000-09E1-10D14C903B33}" dt="2021-04-27T19:37:16.143" v="1711" actId="14100"/>
          <ac:spMkLst>
            <pc:docMk/>
            <pc:sldMk cId="2434896636" sldId="265"/>
            <ac:spMk id="5" creationId="{1B7BEB66-6AF7-48DD-8968-0165CE88403F}"/>
          </ac:spMkLst>
        </pc:spChg>
        <pc:spChg chg="add del">
          <ac:chgData name="Julie Kaviar (Board of Commissioners)" userId="S::julie.kaviar@cookcountyil.gov::f3bb16da-50f9-4376-a060-2612f5ab4acf" providerId="AD" clId="Web-{8866C29F-9008-C000-09E1-10D14C903B33}" dt="2021-04-27T18:45:09.972" v="1312"/>
          <ac:spMkLst>
            <pc:docMk/>
            <pc:sldMk cId="2434896636" sldId="265"/>
            <ac:spMk id="37" creationId="{F56F5174-31D9-4DBB-AAB7-A1FD7BDB1352}"/>
          </ac:spMkLst>
        </pc:spChg>
        <pc:spChg chg="add del">
          <ac:chgData name="Julie Kaviar (Board of Commissioners)" userId="S::julie.kaviar@cookcountyil.gov::f3bb16da-50f9-4376-a060-2612f5ab4acf" providerId="AD" clId="Web-{8866C29F-9008-C000-09E1-10D14C903B33}" dt="2021-04-27T18:45:09.972" v="1312"/>
          <ac:spMkLst>
            <pc:docMk/>
            <pc:sldMk cId="2434896636" sldId="265"/>
            <ac:spMk id="41" creationId="{F9A95BEE-6BB1-4A28-A8E6-A34B2E42EF87}"/>
          </ac:spMkLst>
        </pc:spChg>
        <pc:picChg chg="add">
          <ac:chgData name="Julie Kaviar (Board of Commissioners)" userId="S::julie.kaviar@cookcountyil.gov::f3bb16da-50f9-4376-a060-2612f5ab4acf" providerId="AD" clId="Web-{8866C29F-9008-C000-09E1-10D14C903B33}" dt="2021-04-27T17:04:43.433" v="270"/>
          <ac:picMkLst>
            <pc:docMk/>
            <pc:sldMk cId="2434896636" sldId="265"/>
            <ac:picMk id="3" creationId="{7A35E7F4-4E52-4456-9048-6B70F2CB5DB2}"/>
          </ac:picMkLst>
        </pc:picChg>
        <pc:picChg chg="add del">
          <ac:chgData name="Julie Kaviar (Board of Commissioners)" userId="S::julie.kaviar@cookcountyil.gov::f3bb16da-50f9-4376-a060-2612f5ab4acf" providerId="AD" clId="Web-{8866C29F-9008-C000-09E1-10D14C903B33}" dt="2021-04-27T17:04:45.949" v="272"/>
          <ac:picMkLst>
            <pc:docMk/>
            <pc:sldMk cId="2434896636" sldId="265"/>
            <ac:picMk id="4" creationId="{5F079548-72BA-4DBF-81EA-5D4B195495AE}"/>
          </ac:picMkLst>
        </pc:picChg>
        <pc:picChg chg="add del">
          <ac:chgData name="Julie Kaviar (Board of Commissioners)" userId="S::julie.kaviar@cookcountyil.gov::f3bb16da-50f9-4376-a060-2612f5ab4acf" providerId="AD" clId="Web-{8866C29F-9008-C000-09E1-10D14C903B33}" dt="2021-04-27T18:45:09.972" v="1312"/>
          <ac:picMkLst>
            <pc:docMk/>
            <pc:sldMk cId="2434896636" sldId="265"/>
            <ac:picMk id="39" creationId="{AE113210-7872-481A-ADE6-3A05CCAF5EB2}"/>
          </ac:picMkLst>
        </pc:picChg>
      </pc:sldChg>
      <pc:sldChg chg="addSp delSp modSp mod modClrScheme delDesignElem addCm chgLayout">
        <pc:chgData name="Julie Kaviar (Board of Commissioners)" userId="S::julie.kaviar@cookcountyil.gov::f3bb16da-50f9-4376-a060-2612f5ab4acf" providerId="AD" clId="Web-{8866C29F-9008-C000-09E1-10D14C903B33}" dt="2021-04-27T19:34:45.592" v="1701"/>
        <pc:sldMkLst>
          <pc:docMk/>
          <pc:sldMk cId="3845959152" sldId="266"/>
        </pc:sldMkLst>
        <pc:spChg chg="mod ord">
          <ac:chgData name="Julie Kaviar (Board of Commissioners)" userId="S::julie.kaviar@cookcountyil.gov::f3bb16da-50f9-4376-a060-2612f5ab4acf" providerId="AD" clId="Web-{8866C29F-9008-C000-09E1-10D14C903B33}" dt="2021-04-27T18:45:09.972" v="1312"/>
          <ac:spMkLst>
            <pc:docMk/>
            <pc:sldMk cId="3845959152" sldId="266"/>
            <ac:spMk id="2" creationId="{8C3592AA-BA7D-8549-9434-D4CB4F3FB1CE}"/>
          </ac:spMkLst>
        </pc:spChg>
        <pc:spChg chg="mod ord">
          <ac:chgData name="Julie Kaviar (Board of Commissioners)" userId="S::julie.kaviar@cookcountyil.gov::f3bb16da-50f9-4376-a060-2612f5ab4acf" providerId="AD" clId="Web-{8866C29F-9008-C000-09E1-10D14C903B33}" dt="2021-04-27T19:34:14.717" v="1693" actId="14100"/>
          <ac:spMkLst>
            <pc:docMk/>
            <pc:sldMk cId="3845959152" sldId="266"/>
            <ac:spMk id="5" creationId="{1B7BEB66-6AF7-48DD-8968-0165CE88403F}"/>
          </ac:spMkLst>
        </pc:spChg>
        <pc:spChg chg="del">
          <ac:chgData name="Julie Kaviar (Board of Commissioners)" userId="S::julie.kaviar@cookcountyil.gov::f3bb16da-50f9-4376-a060-2612f5ab4acf" providerId="AD" clId="Web-{8866C29F-9008-C000-09E1-10D14C903B33}" dt="2021-04-27T18:21:14.374" v="1170"/>
          <ac:spMkLst>
            <pc:docMk/>
            <pc:sldMk cId="3845959152" sldId="266"/>
            <ac:spMk id="8" creationId="{1B15ED52-F352-441B-82BF-E0EA34836D08}"/>
          </ac:spMkLst>
        </pc:spChg>
        <pc:spChg chg="del">
          <ac:chgData name="Julie Kaviar (Board of Commissioners)" userId="S::julie.kaviar@cookcountyil.gov::f3bb16da-50f9-4376-a060-2612f5ab4acf" providerId="AD" clId="Web-{8866C29F-9008-C000-09E1-10D14C903B33}" dt="2021-04-27T18:21:14.374" v="1170"/>
          <ac:spMkLst>
            <pc:docMk/>
            <pc:sldMk cId="3845959152" sldId="266"/>
            <ac:spMk id="10" creationId="{3B2E3793-BFE6-45A2-9B7B-E18844431C99}"/>
          </ac:spMkLst>
        </pc:spChg>
        <pc:spChg chg="del">
          <ac:chgData name="Julie Kaviar (Board of Commissioners)" userId="S::julie.kaviar@cookcountyil.gov::f3bb16da-50f9-4376-a060-2612f5ab4acf" providerId="AD" clId="Web-{8866C29F-9008-C000-09E1-10D14C903B33}" dt="2021-04-27T18:21:14.374" v="1170"/>
          <ac:spMkLst>
            <pc:docMk/>
            <pc:sldMk cId="3845959152" sldId="266"/>
            <ac:spMk id="12" creationId="{BC4C4868-CB8F-4AF9-9CDB-8108F2C19B67}"/>
          </ac:spMkLst>
        </pc:spChg>
        <pc:spChg chg="del">
          <ac:chgData name="Julie Kaviar (Board of Commissioners)" userId="S::julie.kaviar@cookcountyil.gov::f3bb16da-50f9-4376-a060-2612f5ab4acf" providerId="AD" clId="Web-{8866C29F-9008-C000-09E1-10D14C903B33}" dt="2021-04-27T18:21:14.374" v="1170"/>
          <ac:spMkLst>
            <pc:docMk/>
            <pc:sldMk cId="3845959152" sldId="266"/>
            <ac:spMk id="14" creationId="{375E0459-6403-40CD-989D-56A4407CA12E}"/>
          </ac:spMkLst>
        </pc:spChg>
        <pc:spChg chg="del">
          <ac:chgData name="Julie Kaviar (Board of Commissioners)" userId="S::julie.kaviar@cookcountyil.gov::f3bb16da-50f9-4376-a060-2612f5ab4acf" providerId="AD" clId="Web-{8866C29F-9008-C000-09E1-10D14C903B33}" dt="2021-04-27T18:21:14.374" v="1170"/>
          <ac:spMkLst>
            <pc:docMk/>
            <pc:sldMk cId="3845959152" sldId="266"/>
            <ac:spMk id="16" creationId="{53E5B1A8-3AC9-4BD1-9BBC-78CA94F2D1BA}"/>
          </ac:spMkLst>
        </pc:spChg>
        <pc:spChg chg="add del">
          <ac:chgData name="Julie Kaviar (Board of Commissioners)" userId="S::julie.kaviar@cookcountyil.gov::f3bb16da-50f9-4376-a060-2612f5ab4acf" providerId="AD" clId="Web-{8866C29F-9008-C000-09E1-10D14C903B33}" dt="2021-04-27T18:45:09.972" v="1312"/>
          <ac:spMkLst>
            <pc:docMk/>
            <pc:sldMk cId="3845959152" sldId="266"/>
            <ac:spMk id="21" creationId="{A6D37EE4-EA1B-46EE-A54B-5233C63C9695}"/>
          </ac:spMkLst>
        </pc:spChg>
        <pc:spChg chg="add del">
          <ac:chgData name="Julie Kaviar (Board of Commissioners)" userId="S::julie.kaviar@cookcountyil.gov::f3bb16da-50f9-4376-a060-2612f5ab4acf" providerId="AD" clId="Web-{8866C29F-9008-C000-09E1-10D14C903B33}" dt="2021-04-27T18:45:09.972" v="1312"/>
          <ac:spMkLst>
            <pc:docMk/>
            <pc:sldMk cId="3845959152" sldId="266"/>
            <ac:spMk id="23" creationId="{927D5270-6648-4CC1-8F78-48BE299CAC25}"/>
          </ac:spMkLst>
        </pc:spChg>
        <pc:picChg chg="add mod">
          <ac:chgData name="Julie Kaviar (Board of Commissioners)" userId="S::julie.kaviar@cookcountyil.gov::f3bb16da-50f9-4376-a060-2612f5ab4acf" providerId="AD" clId="Web-{8866C29F-9008-C000-09E1-10D14C903B33}" dt="2021-04-27T18:21:14.374" v="1170"/>
          <ac:picMkLst>
            <pc:docMk/>
            <pc:sldMk cId="3845959152" sldId="266"/>
            <ac:picMk id="3" creationId="{A17FAEC6-FE86-4B65-80C1-6D79608C9F9B}"/>
          </ac:picMkLst>
        </pc:picChg>
        <pc:picChg chg="add del">
          <ac:chgData name="Julie Kaviar (Board of Commissioners)" userId="S::julie.kaviar@cookcountyil.gov::f3bb16da-50f9-4376-a060-2612f5ab4acf" providerId="AD" clId="Web-{8866C29F-9008-C000-09E1-10D14C903B33}" dt="2021-04-27T18:21:01.171" v="1169"/>
          <ac:picMkLst>
            <pc:docMk/>
            <pc:sldMk cId="3845959152" sldId="266"/>
            <ac:picMk id="4" creationId="{0F4A535B-CE83-47EE-B816-B850C3EF44C5}"/>
          </ac:picMkLst>
        </pc:picChg>
        <pc:picChg chg="mod">
          <ac:chgData name="Julie Kaviar (Board of Commissioners)" userId="S::julie.kaviar@cookcountyil.gov::f3bb16da-50f9-4376-a060-2612f5ab4acf" providerId="AD" clId="Web-{8866C29F-9008-C000-09E1-10D14C903B33}" dt="2021-04-27T19:34:45.592" v="1701"/>
          <ac:picMkLst>
            <pc:docMk/>
            <pc:sldMk cId="3845959152" sldId="266"/>
            <ac:picMk id="6" creationId="{EFCEC1AD-A254-48B0-BBA3-CF9C285813DA}"/>
          </ac:picMkLst>
        </pc:picChg>
      </pc:sldChg>
      <pc:sldChg chg="addSp delSp modSp mod setBg modClrScheme delDesignElem chgLayout">
        <pc:chgData name="Julie Kaviar (Board of Commissioners)" userId="S::julie.kaviar@cookcountyil.gov::f3bb16da-50f9-4376-a060-2612f5ab4acf" providerId="AD" clId="Web-{8866C29F-9008-C000-09E1-10D14C903B33}" dt="2021-04-27T18:45:09.972" v="1312"/>
        <pc:sldMkLst>
          <pc:docMk/>
          <pc:sldMk cId="2466055529" sldId="267"/>
        </pc:sldMkLst>
        <pc:spChg chg="mod ord">
          <ac:chgData name="Julie Kaviar (Board of Commissioners)" userId="S::julie.kaviar@cookcountyil.gov::f3bb16da-50f9-4376-a060-2612f5ab4acf" providerId="AD" clId="Web-{8866C29F-9008-C000-09E1-10D14C903B33}" dt="2021-04-27T18:45:09.972" v="1312"/>
          <ac:spMkLst>
            <pc:docMk/>
            <pc:sldMk cId="2466055529" sldId="267"/>
            <ac:spMk id="2" creationId="{8C3592AA-BA7D-8549-9434-D4CB4F3FB1CE}"/>
          </ac:spMkLst>
        </pc:spChg>
        <pc:spChg chg="mod ord">
          <ac:chgData name="Julie Kaviar (Board of Commissioners)" userId="S::julie.kaviar@cookcountyil.gov::f3bb16da-50f9-4376-a060-2612f5ab4acf" providerId="AD" clId="Web-{8866C29F-9008-C000-09E1-10D14C903B33}" dt="2021-04-27T18:45:09.972" v="1312"/>
          <ac:spMkLst>
            <pc:docMk/>
            <pc:sldMk cId="2466055529" sldId="267"/>
            <ac:spMk id="5" creationId="{1B7BEB66-6AF7-48DD-8968-0165CE88403F}"/>
          </ac:spMkLst>
        </pc:spChg>
        <pc:spChg chg="del">
          <ac:chgData name="Julie Kaviar (Board of Commissioners)" userId="S::julie.kaviar@cookcountyil.gov::f3bb16da-50f9-4376-a060-2612f5ab4acf" providerId="AD" clId="Web-{8866C29F-9008-C000-09E1-10D14C903B33}" dt="2021-04-27T18:10:25.655" v="1085"/>
          <ac:spMkLst>
            <pc:docMk/>
            <pc:sldMk cId="2466055529" sldId="267"/>
            <ac:spMk id="8" creationId="{1B15ED52-F352-441B-82BF-E0EA34836D08}"/>
          </ac:spMkLst>
        </pc:spChg>
        <pc:spChg chg="del">
          <ac:chgData name="Julie Kaviar (Board of Commissioners)" userId="S::julie.kaviar@cookcountyil.gov::f3bb16da-50f9-4376-a060-2612f5ab4acf" providerId="AD" clId="Web-{8866C29F-9008-C000-09E1-10D14C903B33}" dt="2021-04-27T18:10:25.655" v="1085"/>
          <ac:spMkLst>
            <pc:docMk/>
            <pc:sldMk cId="2466055529" sldId="267"/>
            <ac:spMk id="10" creationId="{3B2E3793-BFE6-45A2-9B7B-E18844431C99}"/>
          </ac:spMkLst>
        </pc:spChg>
        <pc:spChg chg="del">
          <ac:chgData name="Julie Kaviar (Board of Commissioners)" userId="S::julie.kaviar@cookcountyil.gov::f3bb16da-50f9-4376-a060-2612f5ab4acf" providerId="AD" clId="Web-{8866C29F-9008-C000-09E1-10D14C903B33}" dt="2021-04-27T18:10:25.655" v="1085"/>
          <ac:spMkLst>
            <pc:docMk/>
            <pc:sldMk cId="2466055529" sldId="267"/>
            <ac:spMk id="12" creationId="{BC4C4868-CB8F-4AF9-9CDB-8108F2C19B67}"/>
          </ac:spMkLst>
        </pc:spChg>
        <pc:spChg chg="del">
          <ac:chgData name="Julie Kaviar (Board of Commissioners)" userId="S::julie.kaviar@cookcountyil.gov::f3bb16da-50f9-4376-a060-2612f5ab4acf" providerId="AD" clId="Web-{8866C29F-9008-C000-09E1-10D14C903B33}" dt="2021-04-27T18:10:25.655" v="1085"/>
          <ac:spMkLst>
            <pc:docMk/>
            <pc:sldMk cId="2466055529" sldId="267"/>
            <ac:spMk id="14" creationId="{375E0459-6403-40CD-989D-56A4407CA12E}"/>
          </ac:spMkLst>
        </pc:spChg>
        <pc:spChg chg="del">
          <ac:chgData name="Julie Kaviar (Board of Commissioners)" userId="S::julie.kaviar@cookcountyil.gov::f3bb16da-50f9-4376-a060-2612f5ab4acf" providerId="AD" clId="Web-{8866C29F-9008-C000-09E1-10D14C903B33}" dt="2021-04-27T18:10:25.655" v="1085"/>
          <ac:spMkLst>
            <pc:docMk/>
            <pc:sldMk cId="2466055529" sldId="267"/>
            <ac:spMk id="16" creationId="{53E5B1A8-3AC9-4BD1-9BBC-78CA94F2D1BA}"/>
          </ac:spMkLst>
        </pc:spChg>
        <pc:spChg chg="add del">
          <ac:chgData name="Julie Kaviar (Board of Commissioners)" userId="S::julie.kaviar@cookcountyil.gov::f3bb16da-50f9-4376-a060-2612f5ab4acf" providerId="AD" clId="Web-{8866C29F-9008-C000-09E1-10D14C903B33}" dt="2021-04-27T18:45:09.972" v="1312"/>
          <ac:spMkLst>
            <pc:docMk/>
            <pc:sldMk cId="2466055529" sldId="267"/>
            <ac:spMk id="21" creationId="{59A309A7-1751-4ABE-A3C1-EEC40366AD89}"/>
          </ac:spMkLst>
        </pc:spChg>
        <pc:spChg chg="add del">
          <ac:chgData name="Julie Kaviar (Board of Commissioners)" userId="S::julie.kaviar@cookcountyil.gov::f3bb16da-50f9-4376-a060-2612f5ab4acf" providerId="AD" clId="Web-{8866C29F-9008-C000-09E1-10D14C903B33}" dt="2021-04-27T18:45:09.972" v="1312"/>
          <ac:spMkLst>
            <pc:docMk/>
            <pc:sldMk cId="2466055529" sldId="267"/>
            <ac:spMk id="23" creationId="{967D8EB6-EAE1-4F9C-B398-83321E287204}"/>
          </ac:spMkLst>
        </pc:spChg>
        <pc:picChg chg="add mod">
          <ac:chgData name="Julie Kaviar (Board of Commissioners)" userId="S::julie.kaviar@cookcountyil.gov::f3bb16da-50f9-4376-a060-2612f5ab4acf" providerId="AD" clId="Web-{8866C29F-9008-C000-09E1-10D14C903B33}" dt="2021-04-27T18:12:59.659" v="1121" actId="1076"/>
          <ac:picMkLst>
            <pc:docMk/>
            <pc:sldMk cId="2466055529" sldId="267"/>
            <ac:picMk id="3" creationId="{2EEA0A27-599A-4CC4-B40E-39C11B85F319}"/>
          </ac:picMkLst>
        </pc:picChg>
        <pc:picChg chg="add del">
          <ac:chgData name="Julie Kaviar (Board of Commissioners)" userId="S::julie.kaviar@cookcountyil.gov::f3bb16da-50f9-4376-a060-2612f5ab4acf" providerId="AD" clId="Web-{8866C29F-9008-C000-09E1-10D14C903B33}" dt="2021-04-27T17:11:40.709" v="357"/>
          <ac:picMkLst>
            <pc:docMk/>
            <pc:sldMk cId="2466055529" sldId="267"/>
            <ac:picMk id="4" creationId="{EE512D5C-0E94-46B8-A4A3-A9B5A2C420CB}"/>
          </ac:picMkLst>
        </pc:picChg>
      </pc:sldChg>
      <pc:sldChg chg="addSp delSp">
        <pc:chgData name="Julie Kaviar (Board of Commissioners)" userId="S::julie.kaviar@cookcountyil.gov::f3bb16da-50f9-4376-a060-2612f5ab4acf" providerId="AD" clId="Web-{8866C29F-9008-C000-09E1-10D14C903B33}" dt="2021-04-27T17:36:41.730" v="692"/>
        <pc:sldMkLst>
          <pc:docMk/>
          <pc:sldMk cId="3991387852" sldId="268"/>
        </pc:sldMkLst>
        <pc:picChg chg="add">
          <ac:chgData name="Julie Kaviar (Board of Commissioners)" userId="S::julie.kaviar@cookcountyil.gov::f3bb16da-50f9-4376-a060-2612f5ab4acf" providerId="AD" clId="Web-{8866C29F-9008-C000-09E1-10D14C903B33}" dt="2021-04-27T17:36:39.683" v="690"/>
          <ac:picMkLst>
            <pc:docMk/>
            <pc:sldMk cId="3991387852" sldId="268"/>
            <ac:picMk id="3" creationId="{476A1ED3-1907-4402-A797-399340EA38C6}"/>
          </ac:picMkLst>
        </pc:picChg>
        <pc:picChg chg="add del">
          <ac:chgData name="Julie Kaviar (Board of Commissioners)" userId="S::julie.kaviar@cookcountyil.gov::f3bb16da-50f9-4376-a060-2612f5ab4acf" providerId="AD" clId="Web-{8866C29F-9008-C000-09E1-10D14C903B33}" dt="2021-04-27T17:36:41.730" v="692"/>
          <ac:picMkLst>
            <pc:docMk/>
            <pc:sldMk cId="3991387852" sldId="268"/>
            <ac:picMk id="4" creationId="{E846401C-049F-4EA7-BAB1-8788EB279736}"/>
          </ac:picMkLst>
        </pc:picChg>
      </pc:sldChg>
      <pc:sldChg chg="addSp delSp modSp mod modClrScheme delDesignElem addCm chgLayout">
        <pc:chgData name="Julie Kaviar (Board of Commissioners)" userId="S::julie.kaviar@cookcountyil.gov::f3bb16da-50f9-4376-a060-2612f5ab4acf" providerId="AD" clId="Web-{8866C29F-9008-C000-09E1-10D14C903B33}" dt="2021-04-27T18:45:09.972" v="1312"/>
        <pc:sldMkLst>
          <pc:docMk/>
          <pc:sldMk cId="1810611523" sldId="271"/>
        </pc:sldMkLst>
        <pc:spChg chg="mod ord">
          <ac:chgData name="Julie Kaviar (Board of Commissioners)" userId="S::julie.kaviar@cookcountyil.gov::f3bb16da-50f9-4376-a060-2612f5ab4acf" providerId="AD" clId="Web-{8866C29F-9008-C000-09E1-10D14C903B33}" dt="2021-04-27T18:45:09.972" v="1312"/>
          <ac:spMkLst>
            <pc:docMk/>
            <pc:sldMk cId="1810611523" sldId="271"/>
            <ac:spMk id="2" creationId="{8C3592AA-BA7D-8549-9434-D4CB4F3FB1CE}"/>
          </ac:spMkLst>
        </pc:spChg>
        <pc:spChg chg="mod ord">
          <ac:chgData name="Julie Kaviar (Board of Commissioners)" userId="S::julie.kaviar@cookcountyil.gov::f3bb16da-50f9-4376-a060-2612f5ab4acf" providerId="AD" clId="Web-{8866C29F-9008-C000-09E1-10D14C903B33}" dt="2021-04-27T18:45:09.972" v="1312"/>
          <ac:spMkLst>
            <pc:docMk/>
            <pc:sldMk cId="1810611523" sldId="271"/>
            <ac:spMk id="5" creationId="{1B7BEB66-6AF7-48DD-8968-0165CE88403F}"/>
          </ac:spMkLst>
        </pc:spChg>
        <pc:spChg chg="add del">
          <ac:chgData name="Julie Kaviar (Board of Commissioners)" userId="S::julie.kaviar@cookcountyil.gov::f3bb16da-50f9-4376-a060-2612f5ab4acf" providerId="AD" clId="Web-{8866C29F-9008-C000-09E1-10D14C903B33}" dt="2021-04-27T18:45:09.972" v="1312"/>
          <ac:spMkLst>
            <pc:docMk/>
            <pc:sldMk cId="1810611523" sldId="271"/>
            <ac:spMk id="8" creationId="{1B15ED52-F352-441B-82BF-E0EA34836D08}"/>
          </ac:spMkLst>
        </pc:spChg>
        <pc:spChg chg="add del">
          <ac:chgData name="Julie Kaviar (Board of Commissioners)" userId="S::julie.kaviar@cookcountyil.gov::f3bb16da-50f9-4376-a060-2612f5ab4acf" providerId="AD" clId="Web-{8866C29F-9008-C000-09E1-10D14C903B33}" dt="2021-04-27T18:45:09.972" v="1312"/>
          <ac:spMkLst>
            <pc:docMk/>
            <pc:sldMk cId="1810611523" sldId="271"/>
            <ac:spMk id="10" creationId="{3B2E3793-BFE6-45A2-9B7B-E18844431C99}"/>
          </ac:spMkLst>
        </pc:spChg>
        <pc:spChg chg="add del">
          <ac:chgData name="Julie Kaviar (Board of Commissioners)" userId="S::julie.kaviar@cookcountyil.gov::f3bb16da-50f9-4376-a060-2612f5ab4acf" providerId="AD" clId="Web-{8866C29F-9008-C000-09E1-10D14C903B33}" dt="2021-04-27T18:45:09.972" v="1312"/>
          <ac:spMkLst>
            <pc:docMk/>
            <pc:sldMk cId="1810611523" sldId="271"/>
            <ac:spMk id="12" creationId="{BC4C4868-CB8F-4AF9-9CDB-8108F2C19B67}"/>
          </ac:spMkLst>
        </pc:spChg>
        <pc:spChg chg="add del">
          <ac:chgData name="Julie Kaviar (Board of Commissioners)" userId="S::julie.kaviar@cookcountyil.gov::f3bb16da-50f9-4376-a060-2612f5ab4acf" providerId="AD" clId="Web-{8866C29F-9008-C000-09E1-10D14C903B33}" dt="2021-04-27T18:45:09.972" v="1312"/>
          <ac:spMkLst>
            <pc:docMk/>
            <pc:sldMk cId="1810611523" sldId="271"/>
            <ac:spMk id="14" creationId="{375E0459-6403-40CD-989D-56A4407CA12E}"/>
          </ac:spMkLst>
        </pc:spChg>
        <pc:spChg chg="add del">
          <ac:chgData name="Julie Kaviar (Board of Commissioners)" userId="S::julie.kaviar@cookcountyil.gov::f3bb16da-50f9-4376-a060-2612f5ab4acf" providerId="AD" clId="Web-{8866C29F-9008-C000-09E1-10D14C903B33}" dt="2021-04-27T18:45:09.972" v="1312"/>
          <ac:spMkLst>
            <pc:docMk/>
            <pc:sldMk cId="1810611523" sldId="271"/>
            <ac:spMk id="16" creationId="{53E5B1A8-3AC9-4BD1-9BBC-78CA94F2D1BA}"/>
          </ac:spMkLst>
        </pc:spChg>
        <pc:spChg chg="mod">
          <ac:chgData name="Julie Kaviar (Board of Commissioners)" userId="S::julie.kaviar@cookcountyil.gov::f3bb16da-50f9-4376-a060-2612f5ab4acf" providerId="AD" clId="Web-{8866C29F-9008-C000-09E1-10D14C903B33}" dt="2021-04-27T18:01:39.408" v="1079" actId="1076"/>
          <ac:spMkLst>
            <pc:docMk/>
            <pc:sldMk cId="1810611523" sldId="271"/>
            <ac:spMk id="19" creationId="{10B843EA-30AA-4C41-9466-2C36280065C2}"/>
          </ac:spMkLst>
        </pc:spChg>
        <pc:spChg chg="mod">
          <ac:chgData name="Julie Kaviar (Board of Commissioners)" userId="S::julie.kaviar@cookcountyil.gov::f3bb16da-50f9-4376-a060-2612f5ab4acf" providerId="AD" clId="Web-{8866C29F-9008-C000-09E1-10D14C903B33}" dt="2021-04-27T18:01:31.455" v="1076" actId="1076"/>
          <ac:spMkLst>
            <pc:docMk/>
            <pc:sldMk cId="1810611523" sldId="271"/>
            <ac:spMk id="20" creationId="{60F8662D-68CA-45C8-832C-1E6124CFE9FA}"/>
          </ac:spMkLst>
        </pc:spChg>
        <pc:spChg chg="mod">
          <ac:chgData name="Julie Kaviar (Board of Commissioners)" userId="S::julie.kaviar@cookcountyil.gov::f3bb16da-50f9-4376-a060-2612f5ab4acf" providerId="AD" clId="Web-{8866C29F-9008-C000-09E1-10D14C903B33}" dt="2021-04-27T18:01:27.673" v="1074" actId="1076"/>
          <ac:spMkLst>
            <pc:docMk/>
            <pc:sldMk cId="1810611523" sldId="271"/>
            <ac:spMk id="22" creationId="{6EE4BFA3-0713-4AD8-86D6-5A2C6377F458}"/>
          </ac:spMkLst>
        </pc:spChg>
        <pc:spChg chg="mod">
          <ac:chgData name="Julie Kaviar (Board of Commissioners)" userId="S::julie.kaviar@cookcountyil.gov::f3bb16da-50f9-4376-a060-2612f5ab4acf" providerId="AD" clId="Web-{8866C29F-9008-C000-09E1-10D14C903B33}" dt="2021-04-27T18:01:14.689" v="1067" actId="1076"/>
          <ac:spMkLst>
            <pc:docMk/>
            <pc:sldMk cId="1810611523" sldId="271"/>
            <ac:spMk id="28" creationId="{B6582E56-F9F5-4D74-B705-F5915AB8B338}"/>
          </ac:spMkLst>
        </pc:spChg>
        <pc:picChg chg="add del mod">
          <ac:chgData name="Julie Kaviar (Board of Commissioners)" userId="S::julie.kaviar@cookcountyil.gov::f3bb16da-50f9-4376-a060-2612f5ab4acf" providerId="AD" clId="Web-{8866C29F-9008-C000-09E1-10D14C903B33}" dt="2021-04-27T17:11:52.537" v="361"/>
          <ac:picMkLst>
            <pc:docMk/>
            <pc:sldMk cId="1810611523" sldId="271"/>
            <ac:picMk id="3" creationId="{0012534A-C5AD-47FE-8056-9E12BCD0F5ED}"/>
          </ac:picMkLst>
        </pc:picChg>
        <pc:picChg chg="mod">
          <ac:chgData name="Julie Kaviar (Board of Commissioners)" userId="S::julie.kaviar@cookcountyil.gov::f3bb16da-50f9-4376-a060-2612f5ab4acf" providerId="AD" clId="Web-{8866C29F-9008-C000-09E1-10D14C903B33}" dt="2021-04-27T18:01:17.626" v="1069" actId="1076"/>
          <ac:picMkLst>
            <pc:docMk/>
            <pc:sldMk cId="1810611523" sldId="271"/>
            <ac:picMk id="4" creationId="{6DE6EEA9-6A13-4C1D-9766-860F60252EA4}"/>
          </ac:picMkLst>
        </pc:picChg>
        <pc:picChg chg="add del mod">
          <ac:chgData name="Julie Kaviar (Board of Commissioners)" userId="S::julie.kaviar@cookcountyil.gov::f3bb16da-50f9-4376-a060-2612f5ab4acf" providerId="AD" clId="Web-{8866C29F-9008-C000-09E1-10D14C903B33}" dt="2021-04-27T17:11:46.678" v="360"/>
          <ac:picMkLst>
            <pc:docMk/>
            <pc:sldMk cId="1810611523" sldId="271"/>
            <ac:picMk id="4" creationId="{D333E87F-67C9-42DA-8445-FAE594F17B70}"/>
          </ac:picMkLst>
        </pc:picChg>
        <pc:picChg chg="add">
          <ac:chgData name="Julie Kaviar (Board of Commissioners)" userId="S::julie.kaviar@cookcountyil.gov::f3bb16da-50f9-4376-a060-2612f5ab4acf" providerId="AD" clId="Web-{8866C29F-9008-C000-09E1-10D14C903B33}" dt="2021-04-27T17:11:54.006" v="362"/>
          <ac:picMkLst>
            <pc:docMk/>
            <pc:sldMk cId="1810611523" sldId="271"/>
            <ac:picMk id="6" creationId="{F5F46369-87A6-48AB-BB75-034E3B2D85D7}"/>
          </ac:picMkLst>
        </pc:picChg>
        <pc:picChg chg="add del">
          <ac:chgData name="Julie Kaviar (Board of Commissioners)" userId="S::julie.kaviar@cookcountyil.gov::f3bb16da-50f9-4376-a060-2612f5ab4acf" providerId="AD" clId="Web-{8866C29F-9008-C000-09E1-10D14C903B33}" dt="2021-04-27T17:11:57.413" v="364"/>
          <ac:picMkLst>
            <pc:docMk/>
            <pc:sldMk cId="1810611523" sldId="271"/>
            <ac:picMk id="7" creationId="{4A802303-D0B3-46E9-9B90-368500C6561F}"/>
          </ac:picMkLst>
        </pc:picChg>
        <pc:picChg chg="mod">
          <ac:chgData name="Julie Kaviar (Board of Commissioners)" userId="S::julie.kaviar@cookcountyil.gov::f3bb16da-50f9-4376-a060-2612f5ab4acf" providerId="AD" clId="Web-{8866C29F-9008-C000-09E1-10D14C903B33}" dt="2021-04-27T18:01:14.704" v="1068" actId="1076"/>
          <ac:picMkLst>
            <pc:docMk/>
            <pc:sldMk cId="1810611523" sldId="271"/>
            <ac:picMk id="7" creationId="{CFE7F55E-FB1D-42CD-8EA4-22E32EE44028}"/>
          </ac:picMkLst>
        </pc:picChg>
        <pc:picChg chg="mod">
          <ac:chgData name="Julie Kaviar (Board of Commissioners)" userId="S::julie.kaviar@cookcountyil.gov::f3bb16da-50f9-4376-a060-2612f5ab4acf" providerId="AD" clId="Web-{8866C29F-9008-C000-09E1-10D14C903B33}" dt="2021-04-27T18:01:39.439" v="1080" actId="1076"/>
          <ac:picMkLst>
            <pc:docMk/>
            <pc:sldMk cId="1810611523" sldId="271"/>
            <ac:picMk id="18" creationId="{24A352F2-8BAC-403C-BDE7-18881FD5BFE9}"/>
          </ac:picMkLst>
        </pc:picChg>
        <pc:picChg chg="mod">
          <ac:chgData name="Julie Kaviar (Board of Commissioners)" userId="S::julie.kaviar@cookcountyil.gov::f3bb16da-50f9-4376-a060-2612f5ab4acf" providerId="AD" clId="Web-{8866C29F-9008-C000-09E1-10D14C903B33}" dt="2021-04-27T18:01:31.470" v="1077" actId="1076"/>
          <ac:picMkLst>
            <pc:docMk/>
            <pc:sldMk cId="1810611523" sldId="271"/>
            <ac:picMk id="21" creationId="{2E2B39F6-DB4F-44CB-A36F-4AB3BFCFCAB9}"/>
          </ac:picMkLst>
        </pc:picChg>
        <pc:picChg chg="mod">
          <ac:chgData name="Julie Kaviar (Board of Commissioners)" userId="S::julie.kaviar@cookcountyil.gov::f3bb16da-50f9-4376-a060-2612f5ab4acf" providerId="AD" clId="Web-{8866C29F-9008-C000-09E1-10D14C903B33}" dt="2021-04-27T18:01:27.705" v="1075" actId="1076"/>
          <ac:picMkLst>
            <pc:docMk/>
            <pc:sldMk cId="1810611523" sldId="271"/>
            <ac:picMk id="23" creationId="{75C3CBE5-FE99-44BE-873C-5658DD9E8244}"/>
          </ac:picMkLst>
        </pc:picChg>
      </pc:sldChg>
      <pc:sldChg chg="addSp delSp modSp mod modClrScheme delDesignElem addCm chgLayout">
        <pc:chgData name="Julie Kaviar (Board of Commissioners)" userId="S::julie.kaviar@cookcountyil.gov::f3bb16da-50f9-4376-a060-2612f5ab4acf" providerId="AD" clId="Web-{8866C29F-9008-C000-09E1-10D14C903B33}" dt="2021-04-27T18:45:09.972" v="1312"/>
        <pc:sldMkLst>
          <pc:docMk/>
          <pc:sldMk cId="1736781905" sldId="272"/>
        </pc:sldMkLst>
        <pc:spChg chg="mod ord">
          <ac:chgData name="Julie Kaviar (Board of Commissioners)" userId="S::julie.kaviar@cookcountyil.gov::f3bb16da-50f9-4376-a060-2612f5ab4acf" providerId="AD" clId="Web-{8866C29F-9008-C000-09E1-10D14C903B33}" dt="2021-04-27T18:45:09.972" v="1312"/>
          <ac:spMkLst>
            <pc:docMk/>
            <pc:sldMk cId="1736781905" sldId="272"/>
            <ac:spMk id="2" creationId="{8C3592AA-BA7D-8549-9434-D4CB4F3FB1CE}"/>
          </ac:spMkLst>
        </pc:spChg>
        <pc:spChg chg="mod ord">
          <ac:chgData name="Julie Kaviar (Board of Commissioners)" userId="S::julie.kaviar@cookcountyil.gov::f3bb16da-50f9-4376-a060-2612f5ab4acf" providerId="AD" clId="Web-{8866C29F-9008-C000-09E1-10D14C903B33}" dt="2021-04-27T18:45:09.972" v="1312"/>
          <ac:spMkLst>
            <pc:docMk/>
            <pc:sldMk cId="1736781905" sldId="272"/>
            <ac:spMk id="3" creationId="{234E6776-2C94-A644-9EA5-734D09EB6A23}"/>
          </ac:spMkLst>
        </pc:spChg>
        <pc:picChg chg="add">
          <ac:chgData name="Julie Kaviar (Board of Commissioners)" userId="S::julie.kaviar@cookcountyil.gov::f3bb16da-50f9-4376-a060-2612f5ab4acf" providerId="AD" clId="Web-{8866C29F-9008-C000-09E1-10D14C903B33}" dt="2021-04-27T17:04:35.370" v="267"/>
          <ac:picMkLst>
            <pc:docMk/>
            <pc:sldMk cId="1736781905" sldId="272"/>
            <ac:picMk id="4" creationId="{F7662A0B-A1E9-4C35-B98C-DCC097C4C568}"/>
          </ac:picMkLst>
        </pc:picChg>
        <pc:picChg chg="add del">
          <ac:chgData name="Julie Kaviar (Board of Commissioners)" userId="S::julie.kaviar@cookcountyil.gov::f3bb16da-50f9-4376-a060-2612f5ab4acf" providerId="AD" clId="Web-{8866C29F-9008-C000-09E1-10D14C903B33}" dt="2021-04-27T17:04:40.230" v="269"/>
          <ac:picMkLst>
            <pc:docMk/>
            <pc:sldMk cId="1736781905" sldId="272"/>
            <ac:picMk id="5" creationId="{DF5E8C1A-2FEE-4CCD-BA07-6E3912C54B85}"/>
          </ac:picMkLst>
        </pc:picChg>
        <pc:cxnChg chg="add del">
          <ac:chgData name="Julie Kaviar (Board of Commissioners)" userId="S::julie.kaviar@cookcountyil.gov::f3bb16da-50f9-4376-a060-2612f5ab4acf" providerId="AD" clId="Web-{8866C29F-9008-C000-09E1-10D14C903B33}" dt="2021-04-27T18:45:09.972" v="1312"/>
          <ac:cxnSpMkLst>
            <pc:docMk/>
            <pc:sldMk cId="1736781905" sldId="272"/>
            <ac:cxnSpMk id="35" creationId="{A7F400EE-A8A5-48AF-B4D6-291B52C6F0B0}"/>
          </ac:cxnSpMkLst>
        </pc:cxnChg>
      </pc:sldChg>
      <pc:sldChg chg="addSp delSp modSp mod setBg modClrScheme delDesignElem chgLayout">
        <pc:chgData name="Julie Kaviar (Board of Commissioners)" userId="S::julie.kaviar@cookcountyil.gov::f3bb16da-50f9-4376-a060-2612f5ab4acf" providerId="AD" clId="Web-{8866C29F-9008-C000-09E1-10D14C903B33}" dt="2021-04-27T18:56:15.145" v="1416" actId="20577"/>
        <pc:sldMkLst>
          <pc:docMk/>
          <pc:sldMk cId="1029531357" sldId="273"/>
        </pc:sldMkLst>
        <pc:spChg chg="mod ord">
          <ac:chgData name="Julie Kaviar (Board of Commissioners)" userId="S::julie.kaviar@cookcountyil.gov::f3bb16da-50f9-4376-a060-2612f5ab4acf" providerId="AD" clId="Web-{8866C29F-9008-C000-09E1-10D14C903B33}" dt="2021-04-27T18:55:54.644" v="1413" actId="20577"/>
          <ac:spMkLst>
            <pc:docMk/>
            <pc:sldMk cId="1029531357" sldId="273"/>
            <ac:spMk id="2" creationId="{8C3592AA-BA7D-8549-9434-D4CB4F3FB1CE}"/>
          </ac:spMkLst>
        </pc:spChg>
        <pc:spChg chg="mod ord">
          <ac:chgData name="Julie Kaviar (Board of Commissioners)" userId="S::julie.kaviar@cookcountyil.gov::f3bb16da-50f9-4376-a060-2612f5ab4acf" providerId="AD" clId="Web-{8866C29F-9008-C000-09E1-10D14C903B33}" dt="2021-04-27T18:56:15.145" v="1416" actId="20577"/>
          <ac:spMkLst>
            <pc:docMk/>
            <pc:sldMk cId="1029531357" sldId="273"/>
            <ac:spMk id="5" creationId="{1B7BEB66-6AF7-48DD-8968-0165CE88403F}"/>
          </ac:spMkLst>
        </pc:spChg>
        <pc:spChg chg="add del">
          <ac:chgData name="Julie Kaviar (Board of Commissioners)" userId="S::julie.kaviar@cookcountyil.gov::f3bb16da-50f9-4376-a060-2612f5ab4acf" providerId="AD" clId="Web-{8866C29F-9008-C000-09E1-10D14C903B33}" dt="2021-04-27T18:45:09.972" v="1312"/>
          <ac:spMkLst>
            <pc:docMk/>
            <pc:sldMk cId="1029531357" sldId="273"/>
            <ac:spMk id="21" creationId="{66E48AFA-8884-4F68-A44F-D2C1E8609C5A}"/>
          </ac:spMkLst>
        </pc:spChg>
        <pc:spChg chg="add del">
          <ac:chgData name="Julie Kaviar (Board of Commissioners)" userId="S::julie.kaviar@cookcountyil.gov::f3bb16da-50f9-4376-a060-2612f5ab4acf" providerId="AD" clId="Web-{8866C29F-9008-C000-09E1-10D14C903B33}" dt="2021-04-27T18:45:09.972" v="1312"/>
          <ac:spMkLst>
            <pc:docMk/>
            <pc:sldMk cId="1029531357" sldId="273"/>
            <ac:spMk id="23" creationId="{969D19A6-08CB-498C-93EC-3FFB021FC68A}"/>
          </ac:spMkLst>
        </pc:spChg>
        <pc:picChg chg="add mod">
          <ac:chgData name="Julie Kaviar (Board of Commissioners)" userId="S::julie.kaviar@cookcountyil.gov::f3bb16da-50f9-4376-a060-2612f5ab4acf" providerId="AD" clId="Web-{8866C29F-9008-C000-09E1-10D14C903B33}" dt="2021-04-27T18:56:04.332" v="1414" actId="1076"/>
          <ac:picMkLst>
            <pc:docMk/>
            <pc:sldMk cId="1029531357" sldId="273"/>
            <ac:picMk id="3" creationId="{6730AFD9-9BDC-4EDF-A146-281EF552B817}"/>
          </ac:picMkLst>
        </pc:picChg>
      </pc:sldChg>
      <pc:sldChg chg="addSp delSp modSp mod modClrScheme delDesignElem chgLayout">
        <pc:chgData name="Julie Kaviar (Board of Commissioners)" userId="S::julie.kaviar@cookcountyil.gov::f3bb16da-50f9-4376-a060-2612f5ab4acf" providerId="AD" clId="Web-{8866C29F-9008-C000-09E1-10D14C903B33}" dt="2021-04-27T19:51:07.554" v="1718" actId="20577"/>
        <pc:sldMkLst>
          <pc:docMk/>
          <pc:sldMk cId="413277300" sldId="277"/>
        </pc:sldMkLst>
        <pc:spChg chg="mod ord">
          <ac:chgData name="Julie Kaviar (Board of Commissioners)" userId="S::julie.kaviar@cookcountyil.gov::f3bb16da-50f9-4376-a060-2612f5ab4acf" providerId="AD" clId="Web-{8866C29F-9008-C000-09E1-10D14C903B33}" dt="2021-04-27T19:51:07.554" v="1718" actId="20577"/>
          <ac:spMkLst>
            <pc:docMk/>
            <pc:sldMk cId="413277300" sldId="277"/>
            <ac:spMk id="2" creationId="{8C3592AA-BA7D-8549-9434-D4CB4F3FB1CE}"/>
          </ac:spMkLst>
        </pc:spChg>
        <pc:spChg chg="mod ord">
          <ac:chgData name="Julie Kaviar (Board of Commissioners)" userId="S::julie.kaviar@cookcountyil.gov::f3bb16da-50f9-4376-a060-2612f5ab4acf" providerId="AD" clId="Web-{8866C29F-9008-C000-09E1-10D14C903B33}" dt="2021-04-27T19:32:17.839" v="1660" actId="20577"/>
          <ac:spMkLst>
            <pc:docMk/>
            <pc:sldMk cId="413277300" sldId="277"/>
            <ac:spMk id="3" creationId="{234E6776-2C94-A644-9EA5-734D09EB6A23}"/>
          </ac:spMkLst>
        </pc:spChg>
        <pc:spChg chg="add del">
          <ac:chgData name="Julie Kaviar (Board of Commissioners)" userId="S::julie.kaviar@cookcountyil.gov::f3bb16da-50f9-4376-a060-2612f5ab4acf" providerId="AD" clId="Web-{8866C29F-9008-C000-09E1-10D14C903B33}" dt="2021-04-27T17:05:38.731" v="281"/>
          <ac:spMkLst>
            <pc:docMk/>
            <pc:sldMk cId="413277300" sldId="277"/>
            <ac:spMk id="8" creationId="{1B15ED52-F352-441B-82BF-E0EA34836D08}"/>
          </ac:spMkLst>
        </pc:spChg>
        <pc:spChg chg="add del">
          <ac:chgData name="Julie Kaviar (Board of Commissioners)" userId="S::julie.kaviar@cookcountyil.gov::f3bb16da-50f9-4376-a060-2612f5ab4acf" providerId="AD" clId="Web-{8866C29F-9008-C000-09E1-10D14C903B33}" dt="2021-04-27T17:05:38.731" v="281"/>
          <ac:spMkLst>
            <pc:docMk/>
            <pc:sldMk cId="413277300" sldId="277"/>
            <ac:spMk id="10" creationId="{3B2E3793-BFE6-45A2-9B7B-E18844431C99}"/>
          </ac:spMkLst>
        </pc:spChg>
        <pc:spChg chg="add del">
          <ac:chgData name="Julie Kaviar (Board of Commissioners)" userId="S::julie.kaviar@cookcountyil.gov::f3bb16da-50f9-4376-a060-2612f5ab4acf" providerId="AD" clId="Web-{8866C29F-9008-C000-09E1-10D14C903B33}" dt="2021-04-27T17:05:38.731" v="281"/>
          <ac:spMkLst>
            <pc:docMk/>
            <pc:sldMk cId="413277300" sldId="277"/>
            <ac:spMk id="12" creationId="{BC4C4868-CB8F-4AF9-9CDB-8108F2C19B67}"/>
          </ac:spMkLst>
        </pc:spChg>
        <pc:spChg chg="add del">
          <ac:chgData name="Julie Kaviar (Board of Commissioners)" userId="S::julie.kaviar@cookcountyil.gov::f3bb16da-50f9-4376-a060-2612f5ab4acf" providerId="AD" clId="Web-{8866C29F-9008-C000-09E1-10D14C903B33}" dt="2021-04-27T17:05:38.731" v="281"/>
          <ac:spMkLst>
            <pc:docMk/>
            <pc:sldMk cId="413277300" sldId="277"/>
            <ac:spMk id="14" creationId="{375E0459-6403-40CD-989D-56A4407CA12E}"/>
          </ac:spMkLst>
        </pc:spChg>
        <pc:spChg chg="add del">
          <ac:chgData name="Julie Kaviar (Board of Commissioners)" userId="S::julie.kaviar@cookcountyil.gov::f3bb16da-50f9-4376-a060-2612f5ab4acf" providerId="AD" clId="Web-{8866C29F-9008-C000-09E1-10D14C903B33}" dt="2021-04-27T17:05:38.731" v="281"/>
          <ac:spMkLst>
            <pc:docMk/>
            <pc:sldMk cId="413277300" sldId="277"/>
            <ac:spMk id="16" creationId="{53E5B1A8-3AC9-4BD1-9BBC-78CA94F2D1BA}"/>
          </ac:spMkLst>
        </pc:spChg>
        <pc:spChg chg="add del">
          <ac:chgData name="Julie Kaviar (Board of Commissioners)" userId="S::julie.kaviar@cookcountyil.gov::f3bb16da-50f9-4376-a060-2612f5ab4acf" providerId="AD" clId="Web-{8866C29F-9008-C000-09E1-10D14C903B33}" dt="2021-04-27T17:05:38.716" v="280"/>
          <ac:spMkLst>
            <pc:docMk/>
            <pc:sldMk cId="413277300" sldId="277"/>
            <ac:spMk id="18" creationId="{73C994B4-9721-4148-9EEC-6793CECDE8DD}"/>
          </ac:spMkLst>
        </pc:spChg>
        <pc:spChg chg="add del">
          <ac:chgData name="Julie Kaviar (Board of Commissioners)" userId="S::julie.kaviar@cookcountyil.gov::f3bb16da-50f9-4376-a060-2612f5ab4acf" providerId="AD" clId="Web-{8866C29F-9008-C000-09E1-10D14C903B33}" dt="2021-04-27T17:05:38.716" v="280"/>
          <ac:spMkLst>
            <pc:docMk/>
            <pc:sldMk cId="413277300" sldId="277"/>
            <ac:spMk id="19" creationId="{F9D95E49-763A-4886-B038-82F734740554}"/>
          </ac:spMkLst>
        </pc:spChg>
        <pc:spChg chg="add">
          <ac:chgData name="Julie Kaviar (Board of Commissioners)" userId="S::julie.kaviar@cookcountyil.gov::f3bb16da-50f9-4376-a060-2612f5ab4acf" providerId="AD" clId="Web-{8866C29F-9008-C000-09E1-10D14C903B33}" dt="2021-04-27T17:05:38.731" v="281"/>
          <ac:spMkLst>
            <pc:docMk/>
            <pc:sldMk cId="413277300" sldId="277"/>
            <ac:spMk id="20" creationId="{EC7FF834-B204-4967-8D47-8BB36EAF0EF5}"/>
          </ac:spMkLst>
        </pc:spChg>
        <pc:spChg chg="add del">
          <ac:chgData name="Julie Kaviar (Board of Commissioners)" userId="S::julie.kaviar@cookcountyil.gov::f3bb16da-50f9-4376-a060-2612f5ab4acf" providerId="AD" clId="Web-{8866C29F-9008-C000-09E1-10D14C903B33}" dt="2021-04-27T17:05:31.544" v="278"/>
          <ac:spMkLst>
            <pc:docMk/>
            <pc:sldMk cId="413277300" sldId="277"/>
            <ac:spMk id="21" creationId="{66E48AFA-8884-4F68-A44F-D2C1E8609C5A}"/>
          </ac:spMkLst>
        </pc:spChg>
        <pc:spChg chg="add">
          <ac:chgData name="Julie Kaviar (Board of Commissioners)" userId="S::julie.kaviar@cookcountyil.gov::f3bb16da-50f9-4376-a060-2612f5ab4acf" providerId="AD" clId="Web-{8866C29F-9008-C000-09E1-10D14C903B33}" dt="2021-04-27T17:05:38.731" v="281"/>
          <ac:spMkLst>
            <pc:docMk/>
            <pc:sldMk cId="413277300" sldId="277"/>
            <ac:spMk id="22" creationId="{F780A22D-61EA-43E3-BD94-3E39CF902160}"/>
          </ac:spMkLst>
        </pc:spChg>
        <pc:spChg chg="add del">
          <ac:chgData name="Julie Kaviar (Board of Commissioners)" userId="S::julie.kaviar@cookcountyil.gov::f3bb16da-50f9-4376-a060-2612f5ab4acf" providerId="AD" clId="Web-{8866C29F-9008-C000-09E1-10D14C903B33}" dt="2021-04-27T17:05:31.544" v="278"/>
          <ac:spMkLst>
            <pc:docMk/>
            <pc:sldMk cId="413277300" sldId="277"/>
            <ac:spMk id="23" creationId="{969D19A6-08CB-498C-93EC-3FFB021FC68A}"/>
          </ac:spMkLst>
        </pc:spChg>
        <pc:spChg chg="add del">
          <ac:chgData name="Julie Kaviar (Board of Commissioners)" userId="S::julie.kaviar@cookcountyil.gov::f3bb16da-50f9-4376-a060-2612f5ab4acf" providerId="AD" clId="Web-{8866C29F-9008-C000-09E1-10D14C903B33}" dt="2021-04-27T18:45:09.972" v="1312"/>
          <ac:spMkLst>
            <pc:docMk/>
            <pc:sldMk cId="413277300" sldId="277"/>
            <ac:spMk id="24" creationId="{8B3A2D1A-45FC-4F95-B150-1C13EF2F6D09}"/>
          </ac:spMkLst>
        </pc:spChg>
        <pc:spChg chg="add del">
          <ac:chgData name="Julie Kaviar (Board of Commissioners)" userId="S::julie.kaviar@cookcountyil.gov::f3bb16da-50f9-4376-a060-2612f5ab4acf" providerId="AD" clId="Web-{8866C29F-9008-C000-09E1-10D14C903B33}" dt="2021-04-27T17:05:38.716" v="280"/>
          <ac:spMkLst>
            <pc:docMk/>
            <pc:sldMk cId="413277300" sldId="277"/>
            <ac:spMk id="25" creationId="{99B60357-232D-4489-8786-BF4E4F74BA76}"/>
          </ac:spMkLst>
        </pc:spChg>
        <pc:spChg chg="add del">
          <ac:chgData name="Julie Kaviar (Board of Commissioners)" userId="S::julie.kaviar@cookcountyil.gov::f3bb16da-50f9-4376-a060-2612f5ab4acf" providerId="AD" clId="Web-{8866C29F-9008-C000-09E1-10D14C903B33}" dt="2021-04-27T18:45:09.972" v="1312"/>
          <ac:spMkLst>
            <pc:docMk/>
            <pc:sldMk cId="413277300" sldId="277"/>
            <ac:spMk id="26" creationId="{39C3C864-C625-4883-B868-9A4C470F4DD5}"/>
          </ac:spMkLst>
        </pc:spChg>
        <pc:spChg chg="add del">
          <ac:chgData name="Julie Kaviar (Board of Commissioners)" userId="S::julie.kaviar@cookcountyil.gov::f3bb16da-50f9-4376-a060-2612f5ab4acf" providerId="AD" clId="Web-{8866C29F-9008-C000-09E1-10D14C903B33}" dt="2021-04-27T17:05:38.716" v="280"/>
          <ac:spMkLst>
            <pc:docMk/>
            <pc:sldMk cId="413277300" sldId="277"/>
            <ac:spMk id="27" creationId="{28928A89-D0B3-42AC-80FB-CA7D445693CB}"/>
          </ac:spMkLst>
        </pc:spChg>
        <pc:picChg chg="add mod">
          <ac:chgData name="Julie Kaviar (Board of Commissioners)" userId="S::julie.kaviar@cookcountyil.gov::f3bb16da-50f9-4376-a060-2612f5ab4acf" providerId="AD" clId="Web-{8866C29F-9008-C000-09E1-10D14C903B33}" dt="2021-04-27T17:05:42.653" v="282" actId="1076"/>
          <ac:picMkLst>
            <pc:docMk/>
            <pc:sldMk cId="413277300" sldId="277"/>
            <ac:picMk id="4" creationId="{EF7A732C-A198-47F1-877A-B259CEBE14AC}"/>
          </ac:picMkLst>
        </pc:picChg>
        <pc:picChg chg="add del">
          <ac:chgData name="Julie Kaviar (Board of Commissioners)" userId="S::julie.kaviar@cookcountyil.gov::f3bb16da-50f9-4376-a060-2612f5ab4acf" providerId="AD" clId="Web-{8866C29F-9008-C000-09E1-10D14C903B33}" dt="2021-04-27T17:05:03.605" v="276"/>
          <ac:picMkLst>
            <pc:docMk/>
            <pc:sldMk cId="413277300" sldId="277"/>
            <ac:picMk id="5" creationId="{A9E1A7EB-2EC1-421A-B0B3-A756E639F148}"/>
          </ac:picMkLst>
        </pc:picChg>
        <pc:cxnChg chg="add del">
          <ac:chgData name="Julie Kaviar (Board of Commissioners)" userId="S::julie.kaviar@cookcountyil.gov::f3bb16da-50f9-4376-a060-2612f5ab4acf" providerId="AD" clId="Web-{8866C29F-9008-C000-09E1-10D14C903B33}" dt="2021-04-27T17:05:38.716" v="280"/>
          <ac:cxnSpMkLst>
            <pc:docMk/>
            <pc:sldMk cId="413277300" sldId="277"/>
            <ac:cxnSpMk id="29" creationId="{F085D7B9-E066-4923-8CB7-294BF306296A}"/>
          </ac:cxnSpMkLst>
        </pc:cxnChg>
        <pc:cxnChg chg="add del">
          <ac:chgData name="Julie Kaviar (Board of Commissioners)" userId="S::julie.kaviar@cookcountyil.gov::f3bb16da-50f9-4376-a060-2612f5ab4acf" providerId="AD" clId="Web-{8866C29F-9008-C000-09E1-10D14C903B33}" dt="2021-04-27T17:05:38.716" v="280"/>
          <ac:cxnSpMkLst>
            <pc:docMk/>
            <pc:sldMk cId="413277300" sldId="277"/>
            <ac:cxnSpMk id="31" creationId="{25443840-A796-4C43-8DC1-1B738EFEC522}"/>
          </ac:cxnSpMkLst>
        </pc:cxnChg>
      </pc:sldChg>
      <pc:sldChg chg="addSp delSp modSp mod modClrScheme delDesignElem addCm chgLayout">
        <pc:chgData name="Julie Kaviar (Board of Commissioners)" userId="S::julie.kaviar@cookcountyil.gov::f3bb16da-50f9-4376-a060-2612f5ab4acf" providerId="AD" clId="Web-{8866C29F-9008-C000-09E1-10D14C903B33}" dt="2021-04-27T18:45:09.972" v="1312"/>
        <pc:sldMkLst>
          <pc:docMk/>
          <pc:sldMk cId="4142298271" sldId="279"/>
        </pc:sldMkLst>
        <pc:spChg chg="mod ord">
          <ac:chgData name="Julie Kaviar (Board of Commissioners)" userId="S::julie.kaviar@cookcountyil.gov::f3bb16da-50f9-4376-a060-2612f5ab4acf" providerId="AD" clId="Web-{8866C29F-9008-C000-09E1-10D14C903B33}" dt="2021-04-27T18:45:09.972" v="1312"/>
          <ac:spMkLst>
            <pc:docMk/>
            <pc:sldMk cId="4142298271" sldId="279"/>
            <ac:spMk id="2" creationId="{8C3592AA-BA7D-8549-9434-D4CB4F3FB1CE}"/>
          </ac:spMkLst>
        </pc:spChg>
        <pc:spChg chg="del mod">
          <ac:chgData name="Julie Kaviar (Board of Commissioners)" userId="S::julie.kaviar@cookcountyil.gov::f3bb16da-50f9-4376-a060-2612f5ab4acf" providerId="AD" clId="Web-{8866C29F-9008-C000-09E1-10D14C903B33}" dt="2021-04-27T17:28:53.641" v="578"/>
          <ac:spMkLst>
            <pc:docMk/>
            <pc:sldMk cId="4142298271" sldId="279"/>
            <ac:spMk id="5" creationId="{1B7BEB66-6AF7-48DD-8968-0165CE88403F}"/>
          </ac:spMkLst>
        </pc:spChg>
        <pc:spChg chg="add mod topLvl">
          <ac:chgData name="Julie Kaviar (Board of Commissioners)" userId="S::julie.kaviar@cookcountyil.gov::f3bb16da-50f9-4376-a060-2612f5ab4acf" providerId="AD" clId="Web-{8866C29F-9008-C000-09E1-10D14C903B33}" dt="2021-04-27T18:01:54.268" v="1081" actId="1076"/>
          <ac:spMkLst>
            <pc:docMk/>
            <pc:sldMk cId="4142298271" sldId="279"/>
            <ac:spMk id="7" creationId="{D938CEDA-A520-4FC7-8BF9-5A74EA7E40F4}"/>
          </ac:spMkLst>
        </pc:spChg>
        <pc:spChg chg="add del">
          <ac:chgData name="Julie Kaviar (Board of Commissioners)" userId="S::julie.kaviar@cookcountyil.gov::f3bb16da-50f9-4376-a060-2612f5ab4acf" providerId="AD" clId="Web-{8866C29F-9008-C000-09E1-10D14C903B33}" dt="2021-04-27T18:45:09.972" v="1312"/>
          <ac:spMkLst>
            <pc:docMk/>
            <pc:sldMk cId="4142298271" sldId="279"/>
            <ac:spMk id="8" creationId="{1B15ED52-F352-441B-82BF-E0EA34836D08}"/>
          </ac:spMkLst>
        </pc:spChg>
        <pc:spChg chg="add del">
          <ac:chgData name="Julie Kaviar (Board of Commissioners)" userId="S::julie.kaviar@cookcountyil.gov::f3bb16da-50f9-4376-a060-2612f5ab4acf" providerId="AD" clId="Web-{8866C29F-9008-C000-09E1-10D14C903B33}" dt="2021-04-27T18:45:09.972" v="1312"/>
          <ac:spMkLst>
            <pc:docMk/>
            <pc:sldMk cId="4142298271" sldId="279"/>
            <ac:spMk id="10" creationId="{3B2E3793-BFE6-45A2-9B7B-E18844431C99}"/>
          </ac:spMkLst>
        </pc:spChg>
        <pc:spChg chg="add del">
          <ac:chgData name="Julie Kaviar (Board of Commissioners)" userId="S::julie.kaviar@cookcountyil.gov::f3bb16da-50f9-4376-a060-2612f5ab4acf" providerId="AD" clId="Web-{8866C29F-9008-C000-09E1-10D14C903B33}" dt="2021-04-27T18:45:09.972" v="1312"/>
          <ac:spMkLst>
            <pc:docMk/>
            <pc:sldMk cId="4142298271" sldId="279"/>
            <ac:spMk id="12" creationId="{BC4C4868-CB8F-4AF9-9CDB-8108F2C19B67}"/>
          </ac:spMkLst>
        </pc:spChg>
        <pc:spChg chg="add del">
          <ac:chgData name="Julie Kaviar (Board of Commissioners)" userId="S::julie.kaviar@cookcountyil.gov::f3bb16da-50f9-4376-a060-2612f5ab4acf" providerId="AD" clId="Web-{8866C29F-9008-C000-09E1-10D14C903B33}" dt="2021-04-27T18:45:09.972" v="1312"/>
          <ac:spMkLst>
            <pc:docMk/>
            <pc:sldMk cId="4142298271" sldId="279"/>
            <ac:spMk id="14" creationId="{375E0459-6403-40CD-989D-56A4407CA12E}"/>
          </ac:spMkLst>
        </pc:spChg>
        <pc:spChg chg="add del mod">
          <ac:chgData name="Julie Kaviar (Board of Commissioners)" userId="S::julie.kaviar@cookcountyil.gov::f3bb16da-50f9-4376-a060-2612f5ab4acf" providerId="AD" clId="Web-{8866C29F-9008-C000-09E1-10D14C903B33}" dt="2021-04-27T17:14:29.588" v="422"/>
          <ac:spMkLst>
            <pc:docMk/>
            <pc:sldMk cId="4142298271" sldId="279"/>
            <ac:spMk id="15" creationId="{09D66C7E-4557-4DF2-9743-32E39DD5A5F9}"/>
          </ac:spMkLst>
        </pc:spChg>
        <pc:spChg chg="add del">
          <ac:chgData name="Julie Kaviar (Board of Commissioners)" userId="S::julie.kaviar@cookcountyil.gov::f3bb16da-50f9-4376-a060-2612f5ab4acf" providerId="AD" clId="Web-{8866C29F-9008-C000-09E1-10D14C903B33}" dt="2021-04-27T18:45:09.972" v="1312"/>
          <ac:spMkLst>
            <pc:docMk/>
            <pc:sldMk cId="4142298271" sldId="279"/>
            <ac:spMk id="16" creationId="{53E5B1A8-3AC9-4BD1-9BBC-78CA94F2D1BA}"/>
          </ac:spMkLst>
        </pc:spChg>
        <pc:spChg chg="add mod topLvl">
          <ac:chgData name="Julie Kaviar (Board of Commissioners)" userId="S::julie.kaviar@cookcountyil.gov::f3bb16da-50f9-4376-a060-2612f5ab4acf" providerId="AD" clId="Web-{8866C29F-9008-C000-09E1-10D14C903B33}" dt="2021-04-27T18:02:04.143" v="1083" actId="1076"/>
          <ac:spMkLst>
            <pc:docMk/>
            <pc:sldMk cId="4142298271" sldId="279"/>
            <ac:spMk id="19" creationId="{71C357E9-C273-4649-8B84-2440F2A2701F}"/>
          </ac:spMkLst>
        </pc:spChg>
        <pc:spChg chg="add del mod">
          <ac:chgData name="Julie Kaviar (Board of Commissioners)" userId="S::julie.kaviar@cookcountyil.gov::f3bb16da-50f9-4376-a060-2612f5ab4acf" providerId="AD" clId="Web-{8866C29F-9008-C000-09E1-10D14C903B33}" dt="2021-04-27T17:15:39.590" v="436"/>
          <ac:spMkLst>
            <pc:docMk/>
            <pc:sldMk cId="4142298271" sldId="279"/>
            <ac:spMk id="20" creationId="{138C02E2-95AB-470C-A4D4-EA819DD22AD7}"/>
          </ac:spMkLst>
        </pc:spChg>
        <pc:spChg chg="add mod topLvl">
          <ac:chgData name="Julie Kaviar (Board of Commissioners)" userId="S::julie.kaviar@cookcountyil.gov::f3bb16da-50f9-4376-a060-2612f5ab4acf" providerId="AD" clId="Web-{8866C29F-9008-C000-09E1-10D14C903B33}" dt="2021-04-27T18:02:06.987" v="1084" actId="1076"/>
          <ac:spMkLst>
            <pc:docMk/>
            <pc:sldMk cId="4142298271" sldId="279"/>
            <ac:spMk id="28" creationId="{03EBE406-BF59-49D0-A6F8-04064EBFC61A}"/>
          </ac:spMkLst>
        </pc:spChg>
        <pc:spChg chg="add mod">
          <ac:chgData name="Julie Kaviar (Board of Commissioners)" userId="S::julie.kaviar@cookcountyil.gov::f3bb16da-50f9-4376-a060-2612f5ab4acf" providerId="AD" clId="Web-{8866C29F-9008-C000-09E1-10D14C903B33}" dt="2021-04-27T18:01:58.487" v="1082" actId="1076"/>
          <ac:spMkLst>
            <pc:docMk/>
            <pc:sldMk cId="4142298271" sldId="279"/>
            <ac:spMk id="29" creationId="{6A21B9C8-0389-4958-A982-DBF135FD4D57}"/>
          </ac:spMkLst>
        </pc:spChg>
        <pc:spChg chg="add del mod">
          <ac:chgData name="Julie Kaviar (Board of Commissioners)" userId="S::julie.kaviar@cookcountyil.gov::f3bb16da-50f9-4376-a060-2612f5ab4acf" providerId="AD" clId="Web-{8866C29F-9008-C000-09E1-10D14C903B33}" dt="2021-04-27T17:29:13.391" v="592"/>
          <ac:spMkLst>
            <pc:docMk/>
            <pc:sldMk cId="4142298271" sldId="279"/>
            <ac:spMk id="32" creationId="{C1909D7C-CAA1-4331-88E2-5D3AC8C96E3C}"/>
          </ac:spMkLst>
        </pc:spChg>
        <pc:grpChg chg="add del mod">
          <ac:chgData name="Julie Kaviar (Board of Commissioners)" userId="S::julie.kaviar@cookcountyil.gov::f3bb16da-50f9-4376-a060-2612f5ab4acf" providerId="AD" clId="Web-{8866C29F-9008-C000-09E1-10D14C903B33}" dt="2021-04-27T17:32:21.146" v="625"/>
          <ac:grpSpMkLst>
            <pc:docMk/>
            <pc:sldMk cId="4142298271" sldId="279"/>
            <ac:grpSpMk id="22" creationId="{D79AF23C-0381-4CA3-BF39-5784F59954DD}"/>
          </ac:grpSpMkLst>
        </pc:grpChg>
        <pc:grpChg chg="add del mod">
          <ac:chgData name="Julie Kaviar (Board of Commissioners)" userId="S::julie.kaviar@cookcountyil.gov::f3bb16da-50f9-4376-a060-2612f5ab4acf" providerId="AD" clId="Web-{8866C29F-9008-C000-09E1-10D14C903B33}" dt="2021-04-27T17:33:05.928" v="639"/>
          <ac:grpSpMkLst>
            <pc:docMk/>
            <pc:sldMk cId="4142298271" sldId="279"/>
            <ac:grpSpMk id="33" creationId="{FE123ADC-86A7-4010-A6DA-FA6C5F47435B}"/>
          </ac:grpSpMkLst>
        </pc:grpChg>
        <pc:grpChg chg="add del mod">
          <ac:chgData name="Julie Kaviar (Board of Commissioners)" userId="S::julie.kaviar@cookcountyil.gov::f3bb16da-50f9-4376-a060-2612f5ab4acf" providerId="AD" clId="Web-{8866C29F-9008-C000-09E1-10D14C903B33}" dt="2021-04-27T17:34:14.367" v="657"/>
          <ac:grpSpMkLst>
            <pc:docMk/>
            <pc:sldMk cId="4142298271" sldId="279"/>
            <ac:grpSpMk id="34" creationId="{63A8ED29-9179-4D6E-9D0C-39E01D48508A}"/>
          </ac:grpSpMkLst>
        </pc:grpChg>
        <pc:picChg chg="add">
          <ac:chgData name="Julie Kaviar (Board of Commissioners)" userId="S::julie.kaviar@cookcountyil.gov::f3bb16da-50f9-4376-a060-2612f5ab4acf" providerId="AD" clId="Web-{8866C29F-9008-C000-09E1-10D14C903B33}" dt="2021-04-27T17:11:59.288" v="365"/>
          <ac:picMkLst>
            <pc:docMk/>
            <pc:sldMk cId="4142298271" sldId="279"/>
            <ac:picMk id="3" creationId="{51CCEDDF-F9D2-4417-BDD0-2FAC49C7E4F9}"/>
          </ac:picMkLst>
        </pc:picChg>
        <pc:picChg chg="add del">
          <ac:chgData name="Julie Kaviar (Board of Commissioners)" userId="S::julie.kaviar@cookcountyil.gov::f3bb16da-50f9-4376-a060-2612f5ab4acf" providerId="AD" clId="Web-{8866C29F-9008-C000-09E1-10D14C903B33}" dt="2021-04-27T17:12:00.772" v="367"/>
          <ac:picMkLst>
            <pc:docMk/>
            <pc:sldMk cId="4142298271" sldId="279"/>
            <ac:picMk id="4" creationId="{23AAB3A4-EC83-43CE-8639-8EE4FB12E773}"/>
          </ac:picMkLst>
        </pc:picChg>
        <pc:picChg chg="add del">
          <ac:chgData name="Julie Kaviar (Board of Commissioners)" userId="S::julie.kaviar@cookcountyil.gov::f3bb16da-50f9-4376-a060-2612f5ab4acf" providerId="AD" clId="Web-{8866C29F-9008-C000-09E1-10D14C903B33}" dt="2021-04-27T17:12:54.648" v="378"/>
          <ac:picMkLst>
            <pc:docMk/>
            <pc:sldMk cId="4142298271" sldId="279"/>
            <ac:picMk id="6" creationId="{BCB79F20-3E4B-4400-97E3-14C5CD286E9B}"/>
          </ac:picMkLst>
        </pc:picChg>
        <pc:picChg chg="add mod topLvl">
          <ac:chgData name="Julie Kaviar (Board of Commissioners)" userId="S::julie.kaviar@cookcountyil.gov::f3bb16da-50f9-4376-a060-2612f5ab4acf" providerId="AD" clId="Web-{8866C29F-9008-C000-09E1-10D14C903B33}" dt="2021-04-27T17:32:21.146" v="625"/>
          <ac:picMkLst>
            <pc:docMk/>
            <pc:sldMk cId="4142298271" sldId="279"/>
            <ac:picMk id="17" creationId="{FC5B3200-6CDF-4CFF-8650-C69BBD9D1B00}"/>
          </ac:picMkLst>
        </pc:picChg>
        <pc:picChg chg="add del mod">
          <ac:chgData name="Julie Kaviar (Board of Commissioners)" userId="S::julie.kaviar@cookcountyil.gov::f3bb16da-50f9-4376-a060-2612f5ab4acf" providerId="AD" clId="Web-{8866C29F-9008-C000-09E1-10D14C903B33}" dt="2021-04-27T17:14:54.245" v="429"/>
          <ac:picMkLst>
            <pc:docMk/>
            <pc:sldMk cId="4142298271" sldId="279"/>
            <ac:picMk id="18" creationId="{6041185B-6A55-4598-A9B8-3DCC197E5AF6}"/>
          </ac:picMkLst>
        </pc:picChg>
        <pc:picChg chg="add mod topLvl">
          <ac:chgData name="Julie Kaviar (Board of Commissioners)" userId="S::julie.kaviar@cookcountyil.gov::f3bb16da-50f9-4376-a060-2612f5ab4acf" providerId="AD" clId="Web-{8866C29F-9008-C000-09E1-10D14C903B33}" dt="2021-04-27T17:36:01.401" v="686" actId="1076"/>
          <ac:picMkLst>
            <pc:docMk/>
            <pc:sldMk cId="4142298271" sldId="279"/>
            <ac:picMk id="21" creationId="{CD888A1E-36C1-4855-BAC7-C297A0BED8AB}"/>
          </ac:picMkLst>
        </pc:picChg>
        <pc:picChg chg="add del mod">
          <ac:chgData name="Julie Kaviar (Board of Commissioners)" userId="S::julie.kaviar@cookcountyil.gov::f3bb16da-50f9-4376-a060-2612f5ab4acf" providerId="AD" clId="Web-{8866C29F-9008-C000-09E1-10D14C903B33}" dt="2021-04-27T17:19:14.205" v="477"/>
          <ac:picMkLst>
            <pc:docMk/>
            <pc:sldMk cId="4142298271" sldId="279"/>
            <ac:picMk id="23" creationId="{89FCF8B0-FF33-4A71-AE51-D8335EE8BD69}"/>
          </ac:picMkLst>
        </pc:picChg>
        <pc:picChg chg="add mod topLvl">
          <ac:chgData name="Julie Kaviar (Board of Commissioners)" userId="S::julie.kaviar@cookcountyil.gov::f3bb16da-50f9-4376-a060-2612f5ab4acf" providerId="AD" clId="Web-{8866C29F-9008-C000-09E1-10D14C903B33}" dt="2021-04-27T17:35:56.245" v="684" actId="1076"/>
          <ac:picMkLst>
            <pc:docMk/>
            <pc:sldMk cId="4142298271" sldId="279"/>
            <ac:picMk id="24" creationId="{6D87603A-4B5E-40E1-9EE4-C95D0AEF3230}"/>
          </ac:picMkLst>
        </pc:picChg>
        <pc:picChg chg="add del mod">
          <ac:chgData name="Julie Kaviar (Board of Commissioners)" userId="S::julie.kaviar@cookcountyil.gov::f3bb16da-50f9-4376-a060-2612f5ab4acf" providerId="AD" clId="Web-{8866C29F-9008-C000-09E1-10D14C903B33}" dt="2021-04-27T17:19:27.189" v="482"/>
          <ac:picMkLst>
            <pc:docMk/>
            <pc:sldMk cId="4142298271" sldId="279"/>
            <ac:picMk id="25" creationId="{78B62FDF-7E93-49AE-AD48-2A30A2727979}"/>
          </ac:picMkLst>
        </pc:picChg>
        <pc:picChg chg="add del mod">
          <ac:chgData name="Julie Kaviar (Board of Commissioners)" userId="S::julie.kaviar@cookcountyil.gov::f3bb16da-50f9-4376-a060-2612f5ab4acf" providerId="AD" clId="Web-{8866C29F-9008-C000-09E1-10D14C903B33}" dt="2021-04-27T17:19:19.502" v="481"/>
          <ac:picMkLst>
            <pc:docMk/>
            <pc:sldMk cId="4142298271" sldId="279"/>
            <ac:picMk id="26" creationId="{769D9C9E-4C67-4E5A-B7BE-5B7F579E38A6}"/>
          </ac:picMkLst>
        </pc:picChg>
        <pc:picChg chg="add del mod">
          <ac:chgData name="Julie Kaviar (Board of Commissioners)" userId="S::julie.kaviar@cookcountyil.gov::f3bb16da-50f9-4376-a060-2612f5ab4acf" providerId="AD" clId="Web-{8866C29F-9008-C000-09E1-10D14C903B33}" dt="2021-04-27T17:19:33.299" v="487"/>
          <ac:picMkLst>
            <pc:docMk/>
            <pc:sldMk cId="4142298271" sldId="279"/>
            <ac:picMk id="27" creationId="{99F112A5-3C4A-4BF2-A1FD-7567C5F5E801}"/>
          </ac:picMkLst>
        </pc:picChg>
        <pc:picChg chg="add mod">
          <ac:chgData name="Julie Kaviar (Board of Commissioners)" userId="S::julie.kaviar@cookcountyil.gov::f3bb16da-50f9-4376-a060-2612f5ab4acf" providerId="AD" clId="Web-{8866C29F-9008-C000-09E1-10D14C903B33}" dt="2021-04-27T17:36:05.495" v="688" actId="1076"/>
          <ac:picMkLst>
            <pc:docMk/>
            <pc:sldMk cId="4142298271" sldId="279"/>
            <ac:picMk id="30" creationId="{AF2E1EA6-F4F4-4D30-910F-E59AD421D9EB}"/>
          </ac:picMkLst>
        </pc:picChg>
      </pc:sldChg>
      <pc:sldChg chg="addSp delSp modSp mod setBg modClrScheme delDesignElem addCm chgLayout">
        <pc:chgData name="Julie Kaviar (Board of Commissioners)" userId="S::julie.kaviar@cookcountyil.gov::f3bb16da-50f9-4376-a060-2612f5ab4acf" providerId="AD" clId="Web-{8866C29F-9008-C000-09E1-10D14C903B33}" dt="2021-04-27T19:06:16.332" v="1532"/>
        <pc:sldMkLst>
          <pc:docMk/>
          <pc:sldMk cId="3172685206" sldId="280"/>
        </pc:sldMkLst>
        <pc:spChg chg="mod ord">
          <ac:chgData name="Julie Kaviar (Board of Commissioners)" userId="S::julie.kaviar@cookcountyil.gov::f3bb16da-50f9-4376-a060-2612f5ab4acf" providerId="AD" clId="Web-{8866C29F-9008-C000-09E1-10D14C903B33}" dt="2021-04-27T18:45:09.972" v="1312"/>
          <ac:spMkLst>
            <pc:docMk/>
            <pc:sldMk cId="3172685206" sldId="280"/>
            <ac:spMk id="2" creationId="{8C3592AA-BA7D-8549-9434-D4CB4F3FB1CE}"/>
          </ac:spMkLst>
        </pc:spChg>
        <pc:spChg chg="mod">
          <ac:chgData name="Julie Kaviar (Board of Commissioners)" userId="S::julie.kaviar@cookcountyil.gov::f3bb16da-50f9-4376-a060-2612f5ab4acf" providerId="AD" clId="Web-{8866C29F-9008-C000-09E1-10D14C903B33}" dt="2021-04-27T16:51:33.179" v="57" actId="20577"/>
          <ac:spMkLst>
            <pc:docMk/>
            <pc:sldMk cId="3172685206" sldId="280"/>
            <ac:spMk id="4" creationId="{C2E739EF-E379-44BE-AA77-B05A18D87DE9}"/>
          </ac:spMkLst>
        </pc:spChg>
        <pc:spChg chg="del mod">
          <ac:chgData name="Julie Kaviar (Board of Commissioners)" userId="S::julie.kaviar@cookcountyil.gov::f3bb16da-50f9-4376-a060-2612f5ab4acf" providerId="AD" clId="Web-{8866C29F-9008-C000-09E1-10D14C903B33}" dt="2021-04-27T16:54:06.917" v="119"/>
          <ac:spMkLst>
            <pc:docMk/>
            <pc:sldMk cId="3172685206" sldId="280"/>
            <ac:spMk id="5" creationId="{54A1C0D2-F212-4912-98CC-1AD78EF5071D}"/>
          </ac:spMkLst>
        </pc:spChg>
        <pc:spChg chg="add mod">
          <ac:chgData name="Julie Kaviar (Board of Commissioners)" userId="S::julie.kaviar@cookcountyil.gov::f3bb16da-50f9-4376-a060-2612f5ab4acf" providerId="AD" clId="Web-{8866C29F-9008-C000-09E1-10D14C903B33}" dt="2021-04-27T19:05:39.190" v="1527" actId="20577"/>
          <ac:spMkLst>
            <pc:docMk/>
            <pc:sldMk cId="3172685206" sldId="280"/>
            <ac:spMk id="7" creationId="{3EDE1D4B-39D1-41E0-A08F-2136DD5D0823}"/>
          </ac:spMkLst>
        </pc:spChg>
        <pc:spChg chg="add del">
          <ac:chgData name="Julie Kaviar (Board of Commissioners)" userId="S::julie.kaviar@cookcountyil.gov::f3bb16da-50f9-4376-a060-2612f5ab4acf" providerId="AD" clId="Web-{8866C29F-9008-C000-09E1-10D14C903B33}" dt="2021-04-27T18:45:09.972" v="1312"/>
          <ac:spMkLst>
            <pc:docMk/>
            <pc:sldMk cId="3172685206" sldId="280"/>
            <ac:spMk id="8" creationId="{1B15ED52-F352-441B-82BF-E0EA34836D08}"/>
          </ac:spMkLst>
        </pc:spChg>
        <pc:spChg chg="add del">
          <ac:chgData name="Julie Kaviar (Board of Commissioners)" userId="S::julie.kaviar@cookcountyil.gov::f3bb16da-50f9-4376-a060-2612f5ab4acf" providerId="AD" clId="Web-{8866C29F-9008-C000-09E1-10D14C903B33}" dt="2021-04-27T18:45:09.972" v="1312"/>
          <ac:spMkLst>
            <pc:docMk/>
            <pc:sldMk cId="3172685206" sldId="280"/>
            <ac:spMk id="10" creationId="{3B2E3793-BFE6-45A2-9B7B-E18844431C99}"/>
          </ac:spMkLst>
        </pc:spChg>
        <pc:spChg chg="add del mod">
          <ac:chgData name="Julie Kaviar (Board of Commissioners)" userId="S::julie.kaviar@cookcountyil.gov::f3bb16da-50f9-4376-a060-2612f5ab4acf" providerId="AD" clId="Web-{8866C29F-9008-C000-09E1-10D14C903B33}" dt="2021-04-27T16:50:31.225" v="26"/>
          <ac:spMkLst>
            <pc:docMk/>
            <pc:sldMk cId="3172685206" sldId="280"/>
            <ac:spMk id="11" creationId="{B34061CF-21B5-4070-A3AE-CF30E16A5CB4}"/>
          </ac:spMkLst>
        </pc:spChg>
        <pc:spChg chg="add del">
          <ac:chgData name="Julie Kaviar (Board of Commissioners)" userId="S::julie.kaviar@cookcountyil.gov::f3bb16da-50f9-4376-a060-2612f5ab4acf" providerId="AD" clId="Web-{8866C29F-9008-C000-09E1-10D14C903B33}" dt="2021-04-27T18:45:09.972" v="1312"/>
          <ac:spMkLst>
            <pc:docMk/>
            <pc:sldMk cId="3172685206" sldId="280"/>
            <ac:spMk id="12" creationId="{BC4C4868-CB8F-4AF9-9CDB-8108F2C19B67}"/>
          </ac:spMkLst>
        </pc:spChg>
        <pc:spChg chg="add del">
          <ac:chgData name="Julie Kaviar (Board of Commissioners)" userId="S::julie.kaviar@cookcountyil.gov::f3bb16da-50f9-4376-a060-2612f5ab4acf" providerId="AD" clId="Web-{8866C29F-9008-C000-09E1-10D14C903B33}" dt="2021-04-27T18:45:09.972" v="1312"/>
          <ac:spMkLst>
            <pc:docMk/>
            <pc:sldMk cId="3172685206" sldId="280"/>
            <ac:spMk id="14" creationId="{375E0459-6403-40CD-989D-56A4407CA12E}"/>
          </ac:spMkLst>
        </pc:spChg>
        <pc:spChg chg="add del">
          <ac:chgData name="Julie Kaviar (Board of Commissioners)" userId="S::julie.kaviar@cookcountyil.gov::f3bb16da-50f9-4376-a060-2612f5ab4acf" providerId="AD" clId="Web-{8866C29F-9008-C000-09E1-10D14C903B33}" dt="2021-04-27T18:45:09.972" v="1312"/>
          <ac:spMkLst>
            <pc:docMk/>
            <pc:sldMk cId="3172685206" sldId="280"/>
            <ac:spMk id="16" creationId="{53E5B1A8-3AC9-4BD1-9BBC-78CA94F2D1BA}"/>
          </ac:spMkLst>
        </pc:spChg>
        <pc:spChg chg="add mod topLvl">
          <ac:chgData name="Julie Kaviar (Board of Commissioners)" userId="S::julie.kaviar@cookcountyil.gov::f3bb16da-50f9-4376-a060-2612f5ab4acf" providerId="AD" clId="Web-{8866C29F-9008-C000-09E1-10D14C903B33}" dt="2021-04-27T19:05:28.174" v="1524" actId="20577"/>
          <ac:spMkLst>
            <pc:docMk/>
            <pc:sldMk cId="3172685206" sldId="280"/>
            <ac:spMk id="18" creationId="{DD947593-3B05-4BB1-B58F-E986943C07CA}"/>
          </ac:spMkLst>
        </pc:spChg>
        <pc:spChg chg="add del mod">
          <ac:chgData name="Julie Kaviar (Board of Commissioners)" userId="S::julie.kaviar@cookcountyil.gov::f3bb16da-50f9-4376-a060-2612f5ab4acf" providerId="AD" clId="Web-{8866C29F-9008-C000-09E1-10D14C903B33}" dt="2021-04-27T16:54:58.544" v="138"/>
          <ac:spMkLst>
            <pc:docMk/>
            <pc:sldMk cId="3172685206" sldId="280"/>
            <ac:spMk id="20" creationId="{A9978769-DFC9-449F-8EDE-EA02F763A852}"/>
          </ac:spMkLst>
        </pc:spChg>
        <pc:spChg chg="add mod">
          <ac:chgData name="Julie Kaviar (Board of Commissioners)" userId="S::julie.kaviar@cookcountyil.gov::f3bb16da-50f9-4376-a060-2612f5ab4acf" providerId="AD" clId="Web-{8866C29F-9008-C000-09E1-10D14C903B33}" dt="2021-04-27T19:05:36.534" v="1526" actId="20577"/>
          <ac:spMkLst>
            <pc:docMk/>
            <pc:sldMk cId="3172685206" sldId="280"/>
            <ac:spMk id="23" creationId="{9BD3A5A1-C746-4EA4-8759-717AD825926F}"/>
          </ac:spMkLst>
        </pc:spChg>
        <pc:spChg chg="add mod topLvl">
          <ac:chgData name="Julie Kaviar (Board of Commissioners)" userId="S::julie.kaviar@cookcountyil.gov::f3bb16da-50f9-4376-a060-2612f5ab4acf" providerId="AD" clId="Web-{8866C29F-9008-C000-09E1-10D14C903B33}" dt="2021-04-27T19:05:33.893" v="1525" actId="20577"/>
          <ac:spMkLst>
            <pc:docMk/>
            <pc:sldMk cId="3172685206" sldId="280"/>
            <ac:spMk id="25" creationId="{FAFB3C6B-67DF-4E13-A485-EA9DA0129A1F}"/>
          </ac:spMkLst>
        </pc:spChg>
        <pc:spChg chg="add del mod">
          <ac:chgData name="Julie Kaviar (Board of Commissioners)" userId="S::julie.kaviar@cookcountyil.gov::f3bb16da-50f9-4376-a060-2612f5ab4acf" providerId="AD" clId="Web-{8866C29F-9008-C000-09E1-10D14C903B33}" dt="2021-04-27T16:55:00.059" v="139"/>
          <ac:spMkLst>
            <pc:docMk/>
            <pc:sldMk cId="3172685206" sldId="280"/>
            <ac:spMk id="29" creationId="{27857D1A-F129-4BF0-B3FC-BCE6EA088641}"/>
          </ac:spMkLst>
        </pc:spChg>
        <pc:spChg chg="add mod">
          <ac:chgData name="Julie Kaviar (Board of Commissioners)" userId="S::julie.kaviar@cookcountyil.gov::f3bb16da-50f9-4376-a060-2612f5ab4acf" providerId="AD" clId="Web-{8866C29F-9008-C000-09E1-10D14C903B33}" dt="2021-04-27T19:05:24.440" v="1523" actId="20577"/>
          <ac:spMkLst>
            <pc:docMk/>
            <pc:sldMk cId="3172685206" sldId="280"/>
            <ac:spMk id="32" creationId="{1AE63573-23A4-4816-A51B-0DD4BA9F64BA}"/>
          </ac:spMkLst>
        </pc:spChg>
        <pc:spChg chg="add del mod">
          <ac:chgData name="Julie Kaviar (Board of Commissioners)" userId="S::julie.kaviar@cookcountyil.gov::f3bb16da-50f9-4376-a060-2612f5ab4acf" providerId="AD" clId="Web-{8866C29F-9008-C000-09E1-10D14C903B33}" dt="2021-04-27T16:54:17.418" v="121"/>
          <ac:spMkLst>
            <pc:docMk/>
            <pc:sldMk cId="3172685206" sldId="280"/>
            <ac:spMk id="34" creationId="{7DA2A0A2-EF61-4FB1-B37B-FDA45B56597B}"/>
          </ac:spMkLst>
        </pc:spChg>
        <pc:grpChg chg="del">
          <ac:chgData name="Julie Kaviar (Board of Commissioners)" userId="S::julie.kaviar@cookcountyil.gov::f3bb16da-50f9-4376-a060-2612f5ab4acf" providerId="AD" clId="Web-{8866C29F-9008-C000-09E1-10D14C903B33}" dt="2021-04-27T16:52:31.274" v="87"/>
          <ac:grpSpMkLst>
            <pc:docMk/>
            <pc:sldMk cId="3172685206" sldId="280"/>
            <ac:grpSpMk id="6" creationId="{524ED231-9810-4FC6-814D-FBF65181B7D7}"/>
          </ac:grpSpMkLst>
        </pc:grpChg>
        <pc:grpChg chg="add mod">
          <ac:chgData name="Julie Kaviar (Board of Commissioners)" userId="S::julie.kaviar@cookcountyil.gov::f3bb16da-50f9-4376-a060-2612f5ab4acf" providerId="AD" clId="Web-{8866C29F-9008-C000-09E1-10D14C903B33}" dt="2021-04-27T16:58:11.470" v="222" actId="1076"/>
          <ac:grpSpMkLst>
            <pc:docMk/>
            <pc:sldMk cId="3172685206" sldId="280"/>
            <ac:grpSpMk id="15" creationId="{1C8F23B5-4C65-4794-87AD-B4435E9DAD42}"/>
          </ac:grpSpMkLst>
        </pc:grpChg>
        <pc:grpChg chg="add del mod">
          <ac:chgData name="Julie Kaviar (Board of Commissioners)" userId="S::julie.kaviar@cookcountyil.gov::f3bb16da-50f9-4376-a060-2612f5ab4acf" providerId="AD" clId="Web-{8866C29F-9008-C000-09E1-10D14C903B33}" dt="2021-04-27T16:57:00.406" v="204"/>
          <ac:grpSpMkLst>
            <pc:docMk/>
            <pc:sldMk cId="3172685206" sldId="280"/>
            <ac:grpSpMk id="19" creationId="{A4AC9437-D840-43F6-BF39-2835415F2DA3}"/>
          </ac:grpSpMkLst>
        </pc:grpChg>
        <pc:grpChg chg="add mod">
          <ac:chgData name="Julie Kaviar (Board of Commissioners)" userId="S::julie.kaviar@cookcountyil.gov::f3bb16da-50f9-4376-a060-2612f5ab4acf" providerId="AD" clId="Web-{8866C29F-9008-C000-09E1-10D14C903B33}" dt="2021-04-27T16:56:43.281" v="193" actId="1076"/>
          <ac:grpSpMkLst>
            <pc:docMk/>
            <pc:sldMk cId="3172685206" sldId="280"/>
            <ac:grpSpMk id="24" creationId="{5714A358-F165-4081-A36D-755AABD6EFB2}"/>
          </ac:grpSpMkLst>
        </pc:grpChg>
        <pc:grpChg chg="add del mod">
          <ac:chgData name="Julie Kaviar (Board of Commissioners)" userId="S::julie.kaviar@cookcountyil.gov::f3bb16da-50f9-4376-a060-2612f5ab4acf" providerId="AD" clId="Web-{8866C29F-9008-C000-09E1-10D14C903B33}" dt="2021-04-27T16:55:14.388" v="145"/>
          <ac:grpSpMkLst>
            <pc:docMk/>
            <pc:sldMk cId="3172685206" sldId="280"/>
            <ac:grpSpMk id="28" creationId="{DAEE174B-484F-4E24-B3E9-0FDC98BE1DB3}"/>
          </ac:grpSpMkLst>
        </pc:grpChg>
        <pc:grpChg chg="add mod">
          <ac:chgData name="Julie Kaviar (Board of Commissioners)" userId="S::julie.kaviar@cookcountyil.gov::f3bb16da-50f9-4376-a060-2612f5ab4acf" providerId="AD" clId="Web-{8866C29F-9008-C000-09E1-10D14C903B33}" dt="2021-04-27T16:57:37.469" v="211" actId="1076"/>
          <ac:grpSpMkLst>
            <pc:docMk/>
            <pc:sldMk cId="3172685206" sldId="280"/>
            <ac:grpSpMk id="35" creationId="{A607B0E2-7865-4CB5-9537-BEB5F51FF49A}"/>
          </ac:grpSpMkLst>
        </pc:grpChg>
        <pc:grpChg chg="add mod">
          <ac:chgData name="Julie Kaviar (Board of Commissioners)" userId="S::julie.kaviar@cookcountyil.gov::f3bb16da-50f9-4376-a060-2612f5ab4acf" providerId="AD" clId="Web-{8866C29F-9008-C000-09E1-10D14C903B33}" dt="2021-04-27T16:58:18.502" v="225" actId="1076"/>
          <ac:grpSpMkLst>
            <pc:docMk/>
            <pc:sldMk cId="3172685206" sldId="280"/>
            <ac:grpSpMk id="36" creationId="{8154D460-EA2D-46E3-9C2D-9F8E4EEB7237}"/>
          </ac:grpSpMkLst>
        </pc:grpChg>
        <pc:grpChg chg="add mod">
          <ac:chgData name="Julie Kaviar (Board of Commissioners)" userId="S::julie.kaviar@cookcountyil.gov::f3bb16da-50f9-4376-a060-2612f5ab4acf" providerId="AD" clId="Web-{8866C29F-9008-C000-09E1-10D14C903B33}" dt="2021-04-27T16:57:52.735" v="215" actId="1076"/>
          <ac:grpSpMkLst>
            <pc:docMk/>
            <pc:sldMk cId="3172685206" sldId="280"/>
            <ac:grpSpMk id="37" creationId="{5A847DDD-B04A-457D-8B6C-A29D81711C34}"/>
          </ac:grpSpMkLst>
        </pc:grpChg>
        <pc:picChg chg="mod">
          <ac:chgData name="Julie Kaviar (Board of Commissioners)" userId="S::julie.kaviar@cookcountyil.gov::f3bb16da-50f9-4376-a060-2612f5ab4acf" providerId="AD" clId="Web-{8866C29F-9008-C000-09E1-10D14C903B33}" dt="2021-04-27T19:06:16.332" v="1532"/>
          <ac:picMkLst>
            <pc:docMk/>
            <pc:sldMk cId="3172685206" sldId="280"/>
            <ac:picMk id="9" creationId="{1FD0A00C-80A4-4452-BACC-E9847135319D}"/>
          </ac:picMkLst>
        </pc:picChg>
        <pc:picChg chg="add mod topLvl modCrop">
          <ac:chgData name="Julie Kaviar (Board of Commissioners)" userId="S::julie.kaviar@cookcountyil.gov::f3bb16da-50f9-4376-a060-2612f5ab4acf" providerId="AD" clId="Web-{8866C29F-9008-C000-09E1-10D14C903B33}" dt="2021-04-27T19:05:57.769" v="1529"/>
          <ac:picMkLst>
            <pc:docMk/>
            <pc:sldMk cId="3172685206" sldId="280"/>
            <ac:picMk id="13" creationId="{FF66227E-4A28-4D6E-9B4E-3498C25A5BE4}"/>
          </ac:picMkLst>
        </pc:picChg>
        <pc:picChg chg="add del mod">
          <ac:chgData name="Julie Kaviar (Board of Commissioners)" userId="S::julie.kaviar@cookcountyil.gov::f3bb16da-50f9-4376-a060-2612f5ab4acf" providerId="AD" clId="Web-{8866C29F-9008-C000-09E1-10D14C903B33}" dt="2021-04-27T16:51:08.804" v="39"/>
          <ac:picMkLst>
            <pc:docMk/>
            <pc:sldMk cId="3172685206" sldId="280"/>
            <ac:picMk id="17" creationId="{4149009C-FB8A-4C72-B914-BB8A6822C67E}"/>
          </ac:picMkLst>
        </pc:picChg>
        <pc:picChg chg="add mod">
          <ac:chgData name="Julie Kaviar (Board of Commissioners)" userId="S::julie.kaviar@cookcountyil.gov::f3bb16da-50f9-4376-a060-2612f5ab4acf" providerId="AD" clId="Web-{8866C29F-9008-C000-09E1-10D14C903B33}" dt="2021-04-27T19:06:10.363" v="1531"/>
          <ac:picMkLst>
            <pc:docMk/>
            <pc:sldMk cId="3172685206" sldId="280"/>
            <ac:picMk id="21" creationId="{41629BC8-904F-4560-A6C3-DD7A3EBE5E97}"/>
          </ac:picMkLst>
        </pc:picChg>
        <pc:picChg chg="add del mod">
          <ac:chgData name="Julie Kaviar (Board of Commissioners)" userId="S::julie.kaviar@cookcountyil.gov::f3bb16da-50f9-4376-a060-2612f5ab4acf" providerId="AD" clId="Web-{8866C29F-9008-C000-09E1-10D14C903B33}" dt="2021-04-27T16:52:06.430" v="68"/>
          <ac:picMkLst>
            <pc:docMk/>
            <pc:sldMk cId="3172685206" sldId="280"/>
            <ac:picMk id="22" creationId="{7246F5AF-6B76-4B5C-BDB4-A275DCDA42A0}"/>
          </ac:picMkLst>
        </pc:picChg>
        <pc:picChg chg="add mod topLvl">
          <ac:chgData name="Julie Kaviar (Board of Commissioners)" userId="S::julie.kaviar@cookcountyil.gov::f3bb16da-50f9-4376-a060-2612f5ab4acf" providerId="AD" clId="Web-{8866C29F-9008-C000-09E1-10D14C903B33}" dt="2021-04-27T19:06:03.003" v="1530"/>
          <ac:picMkLst>
            <pc:docMk/>
            <pc:sldMk cId="3172685206" sldId="280"/>
            <ac:picMk id="26" creationId="{B45A5D8F-9F1F-4F77-AD73-2D5F4CFF2716}"/>
          </ac:picMkLst>
        </pc:picChg>
        <pc:picChg chg="add del mod">
          <ac:chgData name="Julie Kaviar (Board of Commissioners)" userId="S::julie.kaviar@cookcountyil.gov::f3bb16da-50f9-4376-a060-2612f5ab4acf" providerId="AD" clId="Web-{8866C29F-9008-C000-09E1-10D14C903B33}" dt="2021-04-27T16:53:10.853" v="97"/>
          <ac:picMkLst>
            <pc:docMk/>
            <pc:sldMk cId="3172685206" sldId="280"/>
            <ac:picMk id="27" creationId="{D6D23773-1912-470E-AEC6-E7CB8561470F}"/>
          </ac:picMkLst>
        </pc:picChg>
        <pc:picChg chg="add del mod">
          <ac:chgData name="Julie Kaviar (Board of Commissioners)" userId="S::julie.kaviar@cookcountyil.gov::f3bb16da-50f9-4376-a060-2612f5ab4acf" providerId="AD" clId="Web-{8866C29F-9008-C000-09E1-10D14C903B33}" dt="2021-04-27T16:54:44.371" v="130"/>
          <ac:picMkLst>
            <pc:docMk/>
            <pc:sldMk cId="3172685206" sldId="280"/>
            <ac:picMk id="30" creationId="{27AF3D33-EAB6-4ED4-96DF-4A9969049476}"/>
          </ac:picMkLst>
        </pc:picChg>
        <pc:picChg chg="add mod">
          <ac:chgData name="Julie Kaviar (Board of Commissioners)" userId="S::julie.kaviar@cookcountyil.gov::f3bb16da-50f9-4376-a060-2612f5ab4acf" providerId="AD" clId="Web-{8866C29F-9008-C000-09E1-10D14C903B33}" dt="2021-04-27T19:05:49.034" v="1528"/>
          <ac:picMkLst>
            <pc:docMk/>
            <pc:sldMk cId="3172685206" sldId="280"/>
            <ac:picMk id="31" creationId="{43ED2FC8-BD31-4C83-93F1-D57EFC111D1F}"/>
          </ac:picMkLst>
        </pc:picChg>
        <pc:picChg chg="add">
          <ac:chgData name="Julie Kaviar (Board of Commissioners)" userId="S::julie.kaviar@cookcountyil.gov::f3bb16da-50f9-4376-a060-2612f5ab4acf" providerId="AD" clId="Web-{8866C29F-9008-C000-09E1-10D14C903B33}" dt="2021-04-27T17:54:07.881" v="834"/>
          <ac:picMkLst>
            <pc:docMk/>
            <pc:sldMk cId="3172685206" sldId="280"/>
            <ac:picMk id="39" creationId="{64196D3A-75F4-4707-91A1-0D4D035A7EC7}"/>
          </ac:picMkLst>
        </pc:picChg>
        <pc:picChg chg="add del">
          <ac:chgData name="Julie Kaviar (Board of Commissioners)" userId="S::julie.kaviar@cookcountyil.gov::f3bb16da-50f9-4376-a060-2612f5ab4acf" providerId="AD" clId="Web-{8866C29F-9008-C000-09E1-10D14C903B33}" dt="2021-04-27T17:54:11.897" v="836"/>
          <ac:picMkLst>
            <pc:docMk/>
            <pc:sldMk cId="3172685206" sldId="280"/>
            <ac:picMk id="41" creationId="{D409BD1D-DE25-477B-B81B-49AEC99D0950}"/>
          </ac:picMkLst>
        </pc:picChg>
      </pc:sldChg>
      <pc:sldChg chg="delSp modSp add mod modClrScheme chgLayout">
        <pc:chgData name="Julie Kaviar (Board of Commissioners)" userId="S::julie.kaviar@cookcountyil.gov::f3bb16da-50f9-4376-a060-2612f5ab4acf" providerId="AD" clId="Web-{8866C29F-9008-C000-09E1-10D14C903B33}" dt="2021-04-27T18:45:09.972" v="1312"/>
        <pc:sldMkLst>
          <pc:docMk/>
          <pc:sldMk cId="847520235" sldId="281"/>
        </pc:sldMkLst>
        <pc:spChg chg="mod ord">
          <ac:chgData name="Julie Kaviar (Board of Commissioners)" userId="S::julie.kaviar@cookcountyil.gov::f3bb16da-50f9-4376-a060-2612f5ab4acf" providerId="AD" clId="Web-{8866C29F-9008-C000-09E1-10D14C903B33}" dt="2021-04-27T18:45:09.972" v="1312"/>
          <ac:spMkLst>
            <pc:docMk/>
            <pc:sldMk cId="847520235" sldId="281"/>
            <ac:spMk id="2" creationId="{8C3592AA-BA7D-8549-9434-D4CB4F3FB1CE}"/>
          </ac:spMkLst>
        </pc:spChg>
        <pc:spChg chg="mod ord">
          <ac:chgData name="Julie Kaviar (Board of Commissioners)" userId="S::julie.kaviar@cookcountyil.gov::f3bb16da-50f9-4376-a060-2612f5ab4acf" providerId="AD" clId="Web-{8866C29F-9008-C000-09E1-10D14C903B33}" dt="2021-04-27T18:45:09.972" v="1312"/>
          <ac:spMkLst>
            <pc:docMk/>
            <pc:sldMk cId="847520235" sldId="281"/>
            <ac:spMk id="3" creationId="{234E6776-2C94-A644-9EA5-734D09EB6A23}"/>
          </ac:spMkLst>
        </pc:spChg>
        <pc:spChg chg="del">
          <ac:chgData name="Julie Kaviar (Board of Commissioners)" userId="S::julie.kaviar@cookcountyil.gov::f3bb16da-50f9-4376-a060-2612f5ab4acf" providerId="AD" clId="Web-{8866C29F-9008-C000-09E1-10D14C903B33}" dt="2021-04-27T17:39:33.828" v="730"/>
          <ac:spMkLst>
            <pc:docMk/>
            <pc:sldMk cId="847520235" sldId="281"/>
            <ac:spMk id="8" creationId="{1B15ED52-F352-441B-82BF-E0EA34836D08}"/>
          </ac:spMkLst>
        </pc:spChg>
        <pc:spChg chg="del">
          <ac:chgData name="Julie Kaviar (Board of Commissioners)" userId="S::julie.kaviar@cookcountyil.gov::f3bb16da-50f9-4376-a060-2612f5ab4acf" providerId="AD" clId="Web-{8866C29F-9008-C000-09E1-10D14C903B33}" dt="2021-04-27T17:39:33.828" v="730"/>
          <ac:spMkLst>
            <pc:docMk/>
            <pc:sldMk cId="847520235" sldId="281"/>
            <ac:spMk id="10" creationId="{3B2E3793-BFE6-45A2-9B7B-E18844431C99}"/>
          </ac:spMkLst>
        </pc:spChg>
        <pc:spChg chg="del">
          <ac:chgData name="Julie Kaviar (Board of Commissioners)" userId="S::julie.kaviar@cookcountyil.gov::f3bb16da-50f9-4376-a060-2612f5ab4acf" providerId="AD" clId="Web-{8866C29F-9008-C000-09E1-10D14C903B33}" dt="2021-04-27T17:39:33.828" v="730"/>
          <ac:spMkLst>
            <pc:docMk/>
            <pc:sldMk cId="847520235" sldId="281"/>
            <ac:spMk id="12" creationId="{BC4C4868-CB8F-4AF9-9CDB-8108F2C19B67}"/>
          </ac:spMkLst>
        </pc:spChg>
        <pc:spChg chg="del">
          <ac:chgData name="Julie Kaviar (Board of Commissioners)" userId="S::julie.kaviar@cookcountyil.gov::f3bb16da-50f9-4376-a060-2612f5ab4acf" providerId="AD" clId="Web-{8866C29F-9008-C000-09E1-10D14C903B33}" dt="2021-04-27T17:39:33.828" v="730"/>
          <ac:spMkLst>
            <pc:docMk/>
            <pc:sldMk cId="847520235" sldId="281"/>
            <ac:spMk id="14" creationId="{375E0459-6403-40CD-989D-56A4407CA12E}"/>
          </ac:spMkLst>
        </pc:spChg>
        <pc:spChg chg="del">
          <ac:chgData name="Julie Kaviar (Board of Commissioners)" userId="S::julie.kaviar@cookcountyil.gov::f3bb16da-50f9-4376-a060-2612f5ab4acf" providerId="AD" clId="Web-{8866C29F-9008-C000-09E1-10D14C903B33}" dt="2021-04-27T17:39:33.828" v="730"/>
          <ac:spMkLst>
            <pc:docMk/>
            <pc:sldMk cId="847520235" sldId="281"/>
            <ac:spMk id="16" creationId="{53E5B1A8-3AC9-4BD1-9BBC-78CA94F2D1BA}"/>
          </ac:spMkLst>
        </pc:spChg>
        <pc:picChg chg="mod">
          <ac:chgData name="Julie Kaviar (Board of Commissioners)" userId="S::julie.kaviar@cookcountyil.gov::f3bb16da-50f9-4376-a060-2612f5ab4acf" providerId="AD" clId="Web-{8866C29F-9008-C000-09E1-10D14C903B33}" dt="2021-04-27T17:41:07.268" v="750" actId="14100"/>
          <ac:picMkLst>
            <pc:docMk/>
            <pc:sldMk cId="847520235" sldId="281"/>
            <ac:picMk id="4" creationId="{F7662A0B-A1E9-4C35-B98C-DCC097C4C568}"/>
          </ac:picMkLst>
        </pc:picChg>
      </pc:sldChg>
      <pc:sldChg chg="new del">
        <pc:chgData name="Julie Kaviar (Board of Commissioners)" userId="S::julie.kaviar@cookcountyil.gov::f3bb16da-50f9-4376-a060-2612f5ab4acf" providerId="AD" clId="Web-{8866C29F-9008-C000-09E1-10D14C903B33}" dt="2021-04-27T17:37:46.466" v="696"/>
        <pc:sldMkLst>
          <pc:docMk/>
          <pc:sldMk cId="2628010714" sldId="281"/>
        </pc:sldMkLst>
      </pc:sldChg>
      <pc:sldChg chg="addSp delSp modSp mod modClrScheme delDesignElem chgLayout">
        <pc:chgData name="Julie Kaviar (Board of Commissioners)" userId="S::julie.kaviar@cookcountyil.gov::f3bb16da-50f9-4376-a060-2612f5ab4acf" providerId="AD" clId="Web-{8866C29F-9008-C000-09E1-10D14C903B33}" dt="2021-04-27T19:35:16.140" v="1703" actId="20577"/>
        <pc:sldMkLst>
          <pc:docMk/>
          <pc:sldMk cId="3764828818" sldId="283"/>
        </pc:sldMkLst>
        <pc:spChg chg="mod ord">
          <ac:chgData name="Julie Kaviar (Board of Commissioners)" userId="S::julie.kaviar@cookcountyil.gov::f3bb16da-50f9-4376-a060-2612f5ab4acf" providerId="AD" clId="Web-{8866C29F-9008-C000-09E1-10D14C903B33}" dt="2021-04-27T18:45:09.972" v="1312"/>
          <ac:spMkLst>
            <pc:docMk/>
            <pc:sldMk cId="3764828818" sldId="283"/>
            <ac:spMk id="2" creationId="{8C3592AA-BA7D-8549-9434-D4CB4F3FB1CE}"/>
          </ac:spMkLst>
        </pc:spChg>
        <pc:spChg chg="mod ord">
          <ac:chgData name="Julie Kaviar (Board of Commissioners)" userId="S::julie.kaviar@cookcountyil.gov::f3bb16da-50f9-4376-a060-2612f5ab4acf" providerId="AD" clId="Web-{8866C29F-9008-C000-09E1-10D14C903B33}" dt="2021-04-27T19:35:16.140" v="1703" actId="20577"/>
          <ac:spMkLst>
            <pc:docMk/>
            <pc:sldMk cId="3764828818" sldId="283"/>
            <ac:spMk id="5" creationId="{1B7BEB66-6AF7-48DD-8968-0165CE88403F}"/>
          </ac:spMkLst>
        </pc:spChg>
        <pc:spChg chg="del">
          <ac:chgData name="Julie Kaviar (Board of Commissioners)" userId="S::julie.kaviar@cookcountyil.gov::f3bb16da-50f9-4376-a060-2612f5ab4acf" providerId="AD" clId="Web-{8866C29F-9008-C000-09E1-10D14C903B33}" dt="2021-04-27T18:20:42.905" v="1166"/>
          <ac:spMkLst>
            <pc:docMk/>
            <pc:sldMk cId="3764828818" sldId="283"/>
            <ac:spMk id="8" creationId="{1B15ED52-F352-441B-82BF-E0EA34836D08}"/>
          </ac:spMkLst>
        </pc:spChg>
        <pc:spChg chg="del">
          <ac:chgData name="Julie Kaviar (Board of Commissioners)" userId="S::julie.kaviar@cookcountyil.gov::f3bb16da-50f9-4376-a060-2612f5ab4acf" providerId="AD" clId="Web-{8866C29F-9008-C000-09E1-10D14C903B33}" dt="2021-04-27T18:20:42.905" v="1166"/>
          <ac:spMkLst>
            <pc:docMk/>
            <pc:sldMk cId="3764828818" sldId="283"/>
            <ac:spMk id="10" creationId="{3B2E3793-BFE6-45A2-9B7B-E18844431C99}"/>
          </ac:spMkLst>
        </pc:spChg>
        <pc:spChg chg="del">
          <ac:chgData name="Julie Kaviar (Board of Commissioners)" userId="S::julie.kaviar@cookcountyil.gov::f3bb16da-50f9-4376-a060-2612f5ab4acf" providerId="AD" clId="Web-{8866C29F-9008-C000-09E1-10D14C903B33}" dt="2021-04-27T18:20:42.905" v="1166"/>
          <ac:spMkLst>
            <pc:docMk/>
            <pc:sldMk cId="3764828818" sldId="283"/>
            <ac:spMk id="12" creationId="{BC4C4868-CB8F-4AF9-9CDB-8108F2C19B67}"/>
          </ac:spMkLst>
        </pc:spChg>
        <pc:spChg chg="del">
          <ac:chgData name="Julie Kaviar (Board of Commissioners)" userId="S::julie.kaviar@cookcountyil.gov::f3bb16da-50f9-4376-a060-2612f5ab4acf" providerId="AD" clId="Web-{8866C29F-9008-C000-09E1-10D14C903B33}" dt="2021-04-27T18:20:42.905" v="1166"/>
          <ac:spMkLst>
            <pc:docMk/>
            <pc:sldMk cId="3764828818" sldId="283"/>
            <ac:spMk id="14" creationId="{375E0459-6403-40CD-989D-56A4407CA12E}"/>
          </ac:spMkLst>
        </pc:spChg>
        <pc:spChg chg="del">
          <ac:chgData name="Julie Kaviar (Board of Commissioners)" userId="S::julie.kaviar@cookcountyil.gov::f3bb16da-50f9-4376-a060-2612f5ab4acf" providerId="AD" clId="Web-{8866C29F-9008-C000-09E1-10D14C903B33}" dt="2021-04-27T18:20:42.905" v="1166"/>
          <ac:spMkLst>
            <pc:docMk/>
            <pc:sldMk cId="3764828818" sldId="283"/>
            <ac:spMk id="16" creationId="{53E5B1A8-3AC9-4BD1-9BBC-78CA94F2D1BA}"/>
          </ac:spMkLst>
        </pc:spChg>
        <pc:spChg chg="add del">
          <ac:chgData name="Julie Kaviar (Board of Commissioners)" userId="S::julie.kaviar@cookcountyil.gov::f3bb16da-50f9-4376-a060-2612f5ab4acf" providerId="AD" clId="Web-{8866C29F-9008-C000-09E1-10D14C903B33}" dt="2021-04-27T18:45:09.972" v="1312"/>
          <ac:spMkLst>
            <pc:docMk/>
            <pc:sldMk cId="3764828818" sldId="283"/>
            <ac:spMk id="21" creationId="{45D37F4E-DDB4-456B-97E0-9937730A039F}"/>
          </ac:spMkLst>
        </pc:spChg>
        <pc:spChg chg="add del">
          <ac:chgData name="Julie Kaviar (Board of Commissioners)" userId="S::julie.kaviar@cookcountyil.gov::f3bb16da-50f9-4376-a060-2612f5ab4acf" providerId="AD" clId="Web-{8866C29F-9008-C000-09E1-10D14C903B33}" dt="2021-04-27T18:45:09.972" v="1312"/>
          <ac:spMkLst>
            <pc:docMk/>
            <pc:sldMk cId="3764828818" sldId="283"/>
            <ac:spMk id="23" creationId="{B2DD41CD-8F47-4F56-AD12-4E2FF7696987}"/>
          </ac:spMkLst>
        </pc:spChg>
        <pc:picChg chg="add mod">
          <ac:chgData name="Julie Kaviar (Board of Commissioners)" userId="S::julie.kaviar@cookcountyil.gov::f3bb16da-50f9-4376-a060-2612f5ab4acf" providerId="AD" clId="Web-{8866C29F-9008-C000-09E1-10D14C903B33}" dt="2021-04-27T18:20:42.905" v="1166"/>
          <ac:picMkLst>
            <pc:docMk/>
            <pc:sldMk cId="3764828818" sldId="283"/>
            <ac:picMk id="3" creationId="{621D3C71-EBF7-4B23-92B4-E8E7B2EF9D10}"/>
          </ac:picMkLst>
        </pc:picChg>
        <pc:picChg chg="add del">
          <ac:chgData name="Julie Kaviar (Board of Commissioners)" userId="S::julie.kaviar@cookcountyil.gov::f3bb16da-50f9-4376-a060-2612f5ab4acf" providerId="AD" clId="Web-{8866C29F-9008-C000-09E1-10D14C903B33}" dt="2021-04-27T18:20:32.420" v="1165"/>
          <ac:picMkLst>
            <pc:docMk/>
            <pc:sldMk cId="3764828818" sldId="283"/>
            <ac:picMk id="4" creationId="{EA12BBA8-5C16-44D8-98A9-A933AF7E2A7F}"/>
          </ac:picMkLst>
        </pc:picChg>
      </pc:sldChg>
      <pc:sldChg chg="addSp delSp modSp mod modClrScheme delDesignElem chgLayout">
        <pc:chgData name="Julie Kaviar (Board of Commissioners)" userId="S::julie.kaviar@cookcountyil.gov::f3bb16da-50f9-4376-a060-2612f5ab4acf" providerId="AD" clId="Web-{8866C29F-9008-C000-09E1-10D14C903B33}" dt="2021-04-27T18:45:09.972" v="1312"/>
        <pc:sldMkLst>
          <pc:docMk/>
          <pc:sldMk cId="2791290935" sldId="285"/>
        </pc:sldMkLst>
        <pc:spChg chg="mod ord">
          <ac:chgData name="Julie Kaviar (Board of Commissioners)" userId="S::julie.kaviar@cookcountyil.gov::f3bb16da-50f9-4376-a060-2612f5ab4acf" providerId="AD" clId="Web-{8866C29F-9008-C000-09E1-10D14C903B33}" dt="2021-04-27T18:45:09.972" v="1312"/>
          <ac:spMkLst>
            <pc:docMk/>
            <pc:sldMk cId="2791290935" sldId="285"/>
            <ac:spMk id="2" creationId="{8C3592AA-BA7D-8549-9434-D4CB4F3FB1CE}"/>
          </ac:spMkLst>
        </pc:spChg>
        <pc:spChg chg="mod ord">
          <ac:chgData name="Julie Kaviar (Board of Commissioners)" userId="S::julie.kaviar@cookcountyil.gov::f3bb16da-50f9-4376-a060-2612f5ab4acf" providerId="AD" clId="Web-{8866C29F-9008-C000-09E1-10D14C903B33}" dt="2021-04-27T18:45:09.972" v="1312"/>
          <ac:spMkLst>
            <pc:docMk/>
            <pc:sldMk cId="2791290935" sldId="285"/>
            <ac:spMk id="5" creationId="{1B7BEB66-6AF7-48DD-8968-0165CE88403F}"/>
          </ac:spMkLst>
        </pc:spChg>
        <pc:spChg chg="add del">
          <ac:chgData name="Julie Kaviar (Board of Commissioners)" userId="S::julie.kaviar@cookcountyil.gov::f3bb16da-50f9-4376-a060-2612f5ab4acf" providerId="AD" clId="Web-{8866C29F-9008-C000-09E1-10D14C903B33}" dt="2021-04-27T18:45:09.972" v="1312"/>
          <ac:spMkLst>
            <pc:docMk/>
            <pc:sldMk cId="2791290935" sldId="285"/>
            <ac:spMk id="8" creationId="{1B15ED52-F352-441B-82BF-E0EA34836D08}"/>
          </ac:spMkLst>
        </pc:spChg>
        <pc:spChg chg="add del">
          <ac:chgData name="Julie Kaviar (Board of Commissioners)" userId="S::julie.kaviar@cookcountyil.gov::f3bb16da-50f9-4376-a060-2612f5ab4acf" providerId="AD" clId="Web-{8866C29F-9008-C000-09E1-10D14C903B33}" dt="2021-04-27T18:45:09.972" v="1312"/>
          <ac:spMkLst>
            <pc:docMk/>
            <pc:sldMk cId="2791290935" sldId="285"/>
            <ac:spMk id="10" creationId="{3B2E3793-BFE6-45A2-9B7B-E18844431C99}"/>
          </ac:spMkLst>
        </pc:spChg>
        <pc:spChg chg="add del">
          <ac:chgData name="Julie Kaviar (Board of Commissioners)" userId="S::julie.kaviar@cookcountyil.gov::f3bb16da-50f9-4376-a060-2612f5ab4acf" providerId="AD" clId="Web-{8866C29F-9008-C000-09E1-10D14C903B33}" dt="2021-04-27T18:45:09.972" v="1312"/>
          <ac:spMkLst>
            <pc:docMk/>
            <pc:sldMk cId="2791290935" sldId="285"/>
            <ac:spMk id="12" creationId="{BC4C4868-CB8F-4AF9-9CDB-8108F2C19B67}"/>
          </ac:spMkLst>
        </pc:spChg>
        <pc:spChg chg="add del">
          <ac:chgData name="Julie Kaviar (Board of Commissioners)" userId="S::julie.kaviar@cookcountyil.gov::f3bb16da-50f9-4376-a060-2612f5ab4acf" providerId="AD" clId="Web-{8866C29F-9008-C000-09E1-10D14C903B33}" dt="2021-04-27T18:45:09.972" v="1312"/>
          <ac:spMkLst>
            <pc:docMk/>
            <pc:sldMk cId="2791290935" sldId="285"/>
            <ac:spMk id="14" creationId="{375E0459-6403-40CD-989D-56A4407CA12E}"/>
          </ac:spMkLst>
        </pc:spChg>
        <pc:spChg chg="add del">
          <ac:chgData name="Julie Kaviar (Board of Commissioners)" userId="S::julie.kaviar@cookcountyil.gov::f3bb16da-50f9-4376-a060-2612f5ab4acf" providerId="AD" clId="Web-{8866C29F-9008-C000-09E1-10D14C903B33}" dt="2021-04-27T18:45:09.972" v="1312"/>
          <ac:spMkLst>
            <pc:docMk/>
            <pc:sldMk cId="2791290935" sldId="285"/>
            <ac:spMk id="16" creationId="{53E5B1A8-3AC9-4BD1-9BBC-78CA94F2D1BA}"/>
          </ac:spMkLst>
        </pc:spChg>
      </pc:sldChg>
      <pc:sldChg chg="addSp delSp modSp add mod setBg setClrOvrMap delDesignElem chgLayout">
        <pc:chgData name="Julie Kaviar (Board of Commissioners)" userId="S::julie.kaviar@cookcountyil.gov::f3bb16da-50f9-4376-a060-2612f5ab4acf" providerId="AD" clId="Web-{8866C29F-9008-C000-09E1-10D14C903B33}" dt="2021-04-27T19:14:53.485" v="1571"/>
        <pc:sldMkLst>
          <pc:docMk/>
          <pc:sldMk cId="2197098524" sldId="286"/>
        </pc:sldMkLst>
        <pc:spChg chg="mod ord">
          <ac:chgData name="Julie Kaviar (Board of Commissioners)" userId="S::julie.kaviar@cookcountyil.gov::f3bb16da-50f9-4376-a060-2612f5ab4acf" providerId="AD" clId="Web-{8866C29F-9008-C000-09E1-10D14C903B33}" dt="2021-04-27T18:45:09.972" v="1312"/>
          <ac:spMkLst>
            <pc:docMk/>
            <pc:sldMk cId="2197098524" sldId="286"/>
            <ac:spMk id="2" creationId="{8C3592AA-BA7D-8549-9434-D4CB4F3FB1CE}"/>
          </ac:spMkLst>
        </pc:spChg>
        <pc:spChg chg="add mod">
          <ac:chgData name="Julie Kaviar (Board of Commissioners)" userId="S::julie.kaviar@cookcountyil.gov::f3bb16da-50f9-4376-a060-2612f5ab4acf" providerId="AD" clId="Web-{8866C29F-9008-C000-09E1-10D14C903B33}" dt="2021-04-27T19:14:53.485" v="1571"/>
          <ac:spMkLst>
            <pc:docMk/>
            <pc:sldMk cId="2197098524" sldId="286"/>
            <ac:spMk id="4" creationId="{0DD02F27-589A-4E75-B5CE-19D8882BFEF4}"/>
          </ac:spMkLst>
        </pc:spChg>
        <pc:spChg chg="mod ord">
          <ac:chgData name="Julie Kaviar (Board of Commissioners)" userId="S::julie.kaviar@cookcountyil.gov::f3bb16da-50f9-4376-a060-2612f5ab4acf" providerId="AD" clId="Web-{8866C29F-9008-C000-09E1-10D14C903B33}" dt="2021-04-27T19:14:38.516" v="1569" actId="20577"/>
          <ac:spMkLst>
            <pc:docMk/>
            <pc:sldMk cId="2197098524" sldId="286"/>
            <ac:spMk id="5" creationId="{1B7BEB66-6AF7-48DD-8968-0165CE88403F}"/>
          </ac:spMkLst>
        </pc:spChg>
        <pc:spChg chg="add del mod">
          <ac:chgData name="Julie Kaviar (Board of Commissioners)" userId="S::julie.kaviar@cookcountyil.gov::f3bb16da-50f9-4376-a060-2612f5ab4acf" providerId="AD" clId="Web-{8866C29F-9008-C000-09E1-10D14C903B33}" dt="2021-04-27T18:49:30.979" v="1347"/>
          <ac:spMkLst>
            <pc:docMk/>
            <pc:sldMk cId="2197098524" sldId="286"/>
            <ac:spMk id="6" creationId="{E9465282-A024-4303-9A56-95C2C507281F}"/>
          </ac:spMkLst>
        </pc:spChg>
        <pc:spChg chg="del">
          <ac:chgData name="Julie Kaviar (Board of Commissioners)" userId="S::julie.kaviar@cookcountyil.gov::f3bb16da-50f9-4376-a060-2612f5ab4acf" providerId="AD" clId="Web-{8866C29F-9008-C000-09E1-10D14C903B33}" dt="2021-04-27T18:44:54.347" v="1310"/>
          <ac:spMkLst>
            <pc:docMk/>
            <pc:sldMk cId="2197098524" sldId="286"/>
            <ac:spMk id="21" creationId="{59A309A7-1751-4ABE-A3C1-EEC40366AD89}"/>
          </ac:spMkLst>
        </pc:spChg>
        <pc:spChg chg="del">
          <ac:chgData name="Julie Kaviar (Board of Commissioners)" userId="S::julie.kaviar@cookcountyil.gov::f3bb16da-50f9-4376-a060-2612f5ab4acf" providerId="AD" clId="Web-{8866C29F-9008-C000-09E1-10D14C903B33}" dt="2021-04-27T18:44:54.347" v="1310"/>
          <ac:spMkLst>
            <pc:docMk/>
            <pc:sldMk cId="2197098524" sldId="286"/>
            <ac:spMk id="23" creationId="{967D8EB6-EAE1-4F9C-B398-83321E287204}"/>
          </ac:spMkLst>
        </pc:spChg>
        <pc:spChg chg="add del">
          <ac:chgData name="Julie Kaviar (Board of Commissioners)" userId="S::julie.kaviar@cookcountyil.gov::f3bb16da-50f9-4376-a060-2612f5ab4acf" providerId="AD" clId="Web-{8866C29F-9008-C000-09E1-10D14C903B33}" dt="2021-04-27T18:45:09.972" v="1312"/>
          <ac:spMkLst>
            <pc:docMk/>
            <pc:sldMk cId="2197098524" sldId="286"/>
            <ac:spMk id="28" creationId="{6EBF06A5-4173-45DE-87B1-0791E098A374}"/>
          </ac:spMkLst>
        </pc:spChg>
        <pc:spChg chg="add del">
          <ac:chgData name="Julie Kaviar (Board of Commissioners)" userId="S::julie.kaviar@cookcountyil.gov::f3bb16da-50f9-4376-a060-2612f5ab4acf" providerId="AD" clId="Web-{8866C29F-9008-C000-09E1-10D14C903B33}" dt="2021-04-27T18:45:09.972" v="1312"/>
          <ac:spMkLst>
            <pc:docMk/>
            <pc:sldMk cId="2197098524" sldId="286"/>
            <ac:spMk id="30" creationId="{581DAA37-DAFB-47C9-9EE7-11C030BEC838}"/>
          </ac:spMkLst>
        </pc:spChg>
        <pc:spChg chg="add del">
          <ac:chgData name="Julie Kaviar (Board of Commissioners)" userId="S::julie.kaviar@cookcountyil.gov::f3bb16da-50f9-4376-a060-2612f5ab4acf" providerId="AD" clId="Web-{8866C29F-9008-C000-09E1-10D14C903B33}" dt="2021-04-27T18:45:09.972" v="1312"/>
          <ac:spMkLst>
            <pc:docMk/>
            <pc:sldMk cId="2197098524" sldId="286"/>
            <ac:spMk id="32" creationId="{F4CBD955-7E14-485C-919F-EC1D1B9BC25C}"/>
          </ac:spMkLst>
        </pc:spChg>
        <pc:picChg chg="mod ord">
          <ac:chgData name="Julie Kaviar (Board of Commissioners)" userId="S::julie.kaviar@cookcountyil.gov::f3bb16da-50f9-4376-a060-2612f5ab4acf" providerId="AD" clId="Web-{8866C29F-9008-C000-09E1-10D14C903B33}" dt="2021-04-27T18:44:54.347" v="1310"/>
          <ac:picMkLst>
            <pc:docMk/>
            <pc:sldMk cId="2197098524" sldId="286"/>
            <ac:picMk id="3" creationId="{2EEA0A27-599A-4CC4-B40E-39C11B85F319}"/>
          </ac:picMkLst>
        </pc:picChg>
      </pc:sldChg>
      <pc:sldChg chg="add del">
        <pc:chgData name="Julie Kaviar (Board of Commissioners)" userId="S::julie.kaviar@cookcountyil.gov::f3bb16da-50f9-4376-a060-2612f5ab4acf" providerId="AD" clId="Web-{8866C29F-9008-C000-09E1-10D14C903B33}" dt="2021-04-27T18:56:51.693" v="1417"/>
        <pc:sldMkLst>
          <pc:docMk/>
          <pc:sldMk cId="83344716" sldId="287"/>
        </pc:sldMkLst>
      </pc:sldChg>
      <pc:sldChg chg="addSp delSp modSp">
        <pc:chgData name="Julie Kaviar (Board of Commissioners)" userId="S::julie.kaviar@cookcountyil.gov::f3bb16da-50f9-4376-a060-2612f5ab4acf" providerId="AD" clId="Web-{8866C29F-9008-C000-09E1-10D14C903B33}" dt="2021-04-27T19:30:57.274" v="1658" actId="1076"/>
        <pc:sldMkLst>
          <pc:docMk/>
          <pc:sldMk cId="967261715" sldId="288"/>
        </pc:sldMkLst>
        <pc:spChg chg="mod">
          <ac:chgData name="Julie Kaviar (Board of Commissioners)" userId="S::julie.kaviar@cookcountyil.gov::f3bb16da-50f9-4376-a060-2612f5ab4acf" providerId="AD" clId="Web-{8866C29F-9008-C000-09E1-10D14C903B33}" dt="2021-04-27T19:30:03.101" v="1643" actId="1076"/>
          <ac:spMkLst>
            <pc:docMk/>
            <pc:sldMk cId="967261715" sldId="288"/>
            <ac:spMk id="8" creationId="{2C61F0A3-FD2C-450B-8BA7-8133662F8CD5}"/>
          </ac:spMkLst>
        </pc:spChg>
        <pc:spChg chg="mod">
          <ac:chgData name="Julie Kaviar (Board of Commissioners)" userId="S::julie.kaviar@cookcountyil.gov::f3bb16da-50f9-4376-a060-2612f5ab4acf" providerId="AD" clId="Web-{8866C29F-9008-C000-09E1-10D14C903B33}" dt="2021-04-27T19:30:07.804" v="1644" actId="1076"/>
          <ac:spMkLst>
            <pc:docMk/>
            <pc:sldMk cId="967261715" sldId="288"/>
            <ac:spMk id="12" creationId="{75658DC3-11BC-47C2-9ECA-620C92517F5B}"/>
          </ac:spMkLst>
        </pc:spChg>
        <pc:spChg chg="mod">
          <ac:chgData name="Julie Kaviar (Board of Commissioners)" userId="S::julie.kaviar@cookcountyil.gov::f3bb16da-50f9-4376-a060-2612f5ab4acf" providerId="AD" clId="Web-{8866C29F-9008-C000-09E1-10D14C903B33}" dt="2021-04-27T19:28:44.974" v="1626" actId="14100"/>
          <ac:spMkLst>
            <pc:docMk/>
            <pc:sldMk cId="967261715" sldId="288"/>
            <ac:spMk id="20" creationId="{9000C8C4-5F20-4BCF-9B31-6729BA80F208}"/>
          </ac:spMkLst>
        </pc:spChg>
        <pc:spChg chg="mod">
          <ac:chgData name="Julie Kaviar (Board of Commissioners)" userId="S::julie.kaviar@cookcountyil.gov::f3bb16da-50f9-4376-a060-2612f5ab4acf" providerId="AD" clId="Web-{8866C29F-9008-C000-09E1-10D14C903B33}" dt="2021-04-27T19:28:39.849" v="1625" actId="20577"/>
          <ac:spMkLst>
            <pc:docMk/>
            <pc:sldMk cId="967261715" sldId="288"/>
            <ac:spMk id="28" creationId="{1A44E77C-B4ED-43CE-9D47-B817A7E3AFA5}"/>
          </ac:spMkLst>
        </pc:spChg>
        <pc:spChg chg="mod">
          <ac:chgData name="Julie Kaviar (Board of Commissioners)" userId="S::julie.kaviar@cookcountyil.gov::f3bb16da-50f9-4376-a060-2612f5ab4acf" providerId="AD" clId="Web-{8866C29F-9008-C000-09E1-10D14C903B33}" dt="2021-04-27T19:28:37.802" v="1624" actId="20577"/>
          <ac:spMkLst>
            <pc:docMk/>
            <pc:sldMk cId="967261715" sldId="288"/>
            <ac:spMk id="32" creationId="{1CEAD730-E871-43EA-A4A1-13131EF8EDEB}"/>
          </ac:spMkLst>
        </pc:spChg>
        <pc:spChg chg="mod">
          <ac:chgData name="Julie Kaviar (Board of Commissioners)" userId="S::julie.kaviar@cookcountyil.gov::f3bb16da-50f9-4376-a060-2612f5ab4acf" providerId="AD" clId="Web-{8866C29F-9008-C000-09E1-10D14C903B33}" dt="2021-04-27T19:30:57.274" v="1658" actId="1076"/>
          <ac:spMkLst>
            <pc:docMk/>
            <pc:sldMk cId="967261715" sldId="288"/>
            <ac:spMk id="36" creationId="{EBEE899F-FA82-40B2-A6F6-0769221CB3F4}"/>
          </ac:spMkLst>
        </pc:spChg>
        <pc:spChg chg="mod">
          <ac:chgData name="Julie Kaviar (Board of Commissioners)" userId="S::julie.kaviar@cookcountyil.gov::f3bb16da-50f9-4376-a060-2612f5ab4acf" providerId="AD" clId="Web-{8866C29F-9008-C000-09E1-10D14C903B33}" dt="2021-04-27T19:30:52.134" v="1657" actId="1076"/>
          <ac:spMkLst>
            <pc:docMk/>
            <pc:sldMk cId="967261715" sldId="288"/>
            <ac:spMk id="38" creationId="{539E2838-1FD2-4AF9-8EA6-134583E2D267}"/>
          </ac:spMkLst>
        </pc:spChg>
        <pc:spChg chg="mod">
          <ac:chgData name="Julie Kaviar (Board of Commissioners)" userId="S::julie.kaviar@cookcountyil.gov::f3bb16da-50f9-4376-a060-2612f5ab4acf" providerId="AD" clId="Web-{8866C29F-9008-C000-09E1-10D14C903B33}" dt="2021-04-27T19:30:46.508" v="1656" actId="1076"/>
          <ac:spMkLst>
            <pc:docMk/>
            <pc:sldMk cId="967261715" sldId="288"/>
            <ac:spMk id="44" creationId="{1DFAC579-6A4F-45DD-BD59-E6991F39FA83}"/>
          </ac:spMkLst>
        </pc:spChg>
        <pc:grpChg chg="add mod">
          <ac:chgData name="Julie Kaviar (Board of Commissioners)" userId="S::julie.kaviar@cookcountyil.gov::f3bb16da-50f9-4376-a060-2612f5ab4acf" providerId="AD" clId="Web-{8866C29F-9008-C000-09E1-10D14C903B33}" dt="2021-04-27T19:27:04.503" v="1587" actId="14100"/>
          <ac:grpSpMkLst>
            <pc:docMk/>
            <pc:sldMk cId="967261715" sldId="288"/>
            <ac:grpSpMk id="11" creationId="{BE1ED655-FCB8-4774-939C-CF3EF1FC2FE2}"/>
          </ac:grpSpMkLst>
        </pc:grpChg>
        <pc:picChg chg="del mod">
          <ac:chgData name="Julie Kaviar (Board of Commissioners)" userId="S::julie.kaviar@cookcountyil.gov::f3bb16da-50f9-4376-a060-2612f5ab4acf" providerId="AD" clId="Web-{8866C29F-9008-C000-09E1-10D14C903B33}" dt="2021-04-27T19:27:08.456" v="1588"/>
          <ac:picMkLst>
            <pc:docMk/>
            <pc:sldMk cId="967261715" sldId="288"/>
            <ac:picMk id="3" creationId="{621D3C71-EBF7-4B23-92B4-E8E7B2EF9D10}"/>
          </ac:picMkLst>
        </pc:picChg>
        <pc:picChg chg="add mod">
          <ac:chgData name="Julie Kaviar (Board of Commissioners)" userId="S::julie.kaviar@cookcountyil.gov::f3bb16da-50f9-4376-a060-2612f5ab4acf" providerId="AD" clId="Web-{8866C29F-9008-C000-09E1-10D14C903B33}" dt="2021-04-27T19:26:53.753" v="1585" actId="1076"/>
          <ac:picMkLst>
            <pc:docMk/>
            <pc:sldMk cId="967261715" sldId="288"/>
            <ac:picMk id="4" creationId="{4DE04AD6-A3EC-413C-A814-E8164ABC8374}"/>
          </ac:picMkLst>
        </pc:picChg>
        <pc:picChg chg="add mod">
          <ac:chgData name="Julie Kaviar (Board of Commissioners)" userId="S::julie.kaviar@cookcountyil.gov::f3bb16da-50f9-4376-a060-2612f5ab4acf" providerId="AD" clId="Web-{8866C29F-9008-C000-09E1-10D14C903B33}" dt="2021-04-27T19:26:25.080" v="1582" actId="1076"/>
          <ac:picMkLst>
            <pc:docMk/>
            <pc:sldMk cId="967261715" sldId="288"/>
            <ac:picMk id="9" creationId="{D0483996-ACE6-4768-A7A5-A21B3769EC7E}"/>
          </ac:picMkLst>
        </pc:picChg>
      </pc:sldChg>
      <pc:sldMasterChg chg="add del addSldLayout delSldLayout">
        <pc:chgData name="Julie Kaviar (Board of Commissioners)" userId="S::julie.kaviar@cookcountyil.gov::f3bb16da-50f9-4376-a060-2612f5ab4acf" providerId="AD" clId="Web-{8866C29F-9008-C000-09E1-10D14C903B33}" dt="2021-04-27T18:45:09.972" v="1312"/>
        <pc:sldMasterMkLst>
          <pc:docMk/>
          <pc:sldMasterMk cId="2460954070" sldId="2147483660"/>
        </pc:sldMasterMkLst>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2385387890" sldId="2147483661"/>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949138452" sldId="2147483662"/>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2591524520" sldId="2147483663"/>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1203092039" sldId="2147483664"/>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3733172339" sldId="2147483665"/>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3210312558" sldId="2147483666"/>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3146388984" sldId="2147483667"/>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3171841454" sldId="2147483668"/>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1718958274" sldId="2147483669"/>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2202905451" sldId="2147483670"/>
          </pc:sldLayoutMkLst>
        </pc:sldLayoutChg>
        <pc:sldLayoutChg chg="add del">
          <pc:chgData name="Julie Kaviar (Board of Commissioners)" userId="S::julie.kaviar@cookcountyil.gov::f3bb16da-50f9-4376-a060-2612f5ab4acf" providerId="AD" clId="Web-{8866C29F-9008-C000-09E1-10D14C903B33}" dt="2021-04-27T18:45:09.972" v="1312"/>
          <pc:sldLayoutMkLst>
            <pc:docMk/>
            <pc:sldMasterMk cId="2460954070" sldId="2147483660"/>
            <pc:sldLayoutMk cId="3479445657" sldId="2147483671"/>
          </pc:sldLayoutMkLst>
        </pc:sldLayoutChg>
      </pc:sldMasterChg>
      <pc:sldMasterChg chg="add del addSldLayout delSldLayout modSldLayout">
        <pc:chgData name="Julie Kaviar (Board of Commissioners)" userId="S::julie.kaviar@cookcountyil.gov::f3bb16da-50f9-4376-a060-2612f5ab4acf" providerId="AD" clId="Web-{8866C29F-9008-C000-09E1-10D14C903B33}" dt="2021-04-27T18:45:09.972" v="1312"/>
        <pc:sldMasterMkLst>
          <pc:docMk/>
          <pc:sldMasterMk cId="3340194942" sldId="2147483672"/>
        </pc:sldMasterMkLst>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3459946823" sldId="2147483673"/>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2200694924" sldId="2147483674"/>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667069484" sldId="2147483675"/>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4235781693" sldId="2147483676"/>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2176403469" sldId="2147483677"/>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1345779964" sldId="2147483678"/>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461420457" sldId="2147483679"/>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3064652048" sldId="2147483680"/>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3945208984" sldId="2147483681"/>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2715792316" sldId="2147483682"/>
          </pc:sldLayoutMkLst>
        </pc:sldLayoutChg>
        <pc:sldLayoutChg chg="add del mod replId">
          <pc:chgData name="Julie Kaviar (Board of Commissioners)" userId="S::julie.kaviar@cookcountyil.gov::f3bb16da-50f9-4376-a060-2612f5ab4acf" providerId="AD" clId="Web-{8866C29F-9008-C000-09E1-10D14C903B33}" dt="2021-04-27T18:45:09.972" v="1312"/>
          <pc:sldLayoutMkLst>
            <pc:docMk/>
            <pc:sldMasterMk cId="3340194942" sldId="2147483672"/>
            <pc:sldLayoutMk cId="1757306146" sldId="2147483683"/>
          </pc:sldLayoutMkLst>
        </pc:sldLayoutChg>
      </pc:sldMasterChg>
    </pc:docChg>
  </pc:docChgLst>
  <pc:docChgLst>
    <pc:chgData name="Julie Kaviar (Board of Commissioners)" userId="S::julie.kaviar@cookcountyil.gov::f3bb16da-50f9-4376-a060-2612f5ab4acf" providerId="AD" clId="Web-{2271C29F-30E9-C000-0CFD-3843FAE57CA8}"/>
    <pc:docChg chg="modSld">
      <pc:chgData name="Julie Kaviar (Board of Commissioners)" userId="S::julie.kaviar@cookcountyil.gov::f3bb16da-50f9-4376-a060-2612f5ab4acf" providerId="AD" clId="Web-{2271C29F-30E9-C000-0CFD-3843FAE57CA8}" dt="2021-04-27T20:05:17.716" v="4" actId="20577"/>
      <pc:docMkLst>
        <pc:docMk/>
      </pc:docMkLst>
      <pc:sldChg chg="modSp">
        <pc:chgData name="Julie Kaviar (Board of Commissioners)" userId="S::julie.kaviar@cookcountyil.gov::f3bb16da-50f9-4376-a060-2612f5ab4acf" providerId="AD" clId="Web-{2271C29F-30E9-C000-0CFD-3843FAE57CA8}" dt="2021-04-27T20:05:17.716" v="4" actId="20577"/>
        <pc:sldMkLst>
          <pc:docMk/>
          <pc:sldMk cId="3342441147" sldId="261"/>
        </pc:sldMkLst>
        <pc:spChg chg="mod">
          <ac:chgData name="Julie Kaviar (Board of Commissioners)" userId="S::julie.kaviar@cookcountyil.gov::f3bb16da-50f9-4376-a060-2612f5ab4acf" providerId="AD" clId="Web-{2271C29F-30E9-C000-0CFD-3843FAE57CA8}" dt="2021-04-27T20:05:17.716" v="4" actId="20577"/>
          <ac:spMkLst>
            <pc:docMk/>
            <pc:sldMk cId="3342441147" sldId="261"/>
            <ac:spMk id="2" creationId="{8C3592AA-BA7D-8549-9434-D4CB4F3FB1CE}"/>
          </ac:spMkLst>
        </pc:spChg>
      </pc:sldChg>
      <pc:sldChg chg="modSp">
        <pc:chgData name="Julie Kaviar (Board of Commissioners)" userId="S::julie.kaviar@cookcountyil.gov::f3bb16da-50f9-4376-a060-2612f5ab4acf" providerId="AD" clId="Web-{2271C29F-30E9-C000-0CFD-3843FAE57CA8}" dt="2021-04-27T20:05:04.825" v="3" actId="14100"/>
        <pc:sldMkLst>
          <pc:docMk/>
          <pc:sldMk cId="413277300" sldId="277"/>
        </pc:sldMkLst>
        <pc:spChg chg="mod">
          <ac:chgData name="Julie Kaviar (Board of Commissioners)" userId="S::julie.kaviar@cookcountyil.gov::f3bb16da-50f9-4376-a060-2612f5ab4acf" providerId="AD" clId="Web-{2271C29F-30E9-C000-0CFD-3843FAE57CA8}" dt="2021-04-27T20:05:04.825" v="3" actId="14100"/>
          <ac:spMkLst>
            <pc:docMk/>
            <pc:sldMk cId="413277300" sldId="277"/>
            <ac:spMk id="3" creationId="{234E6776-2C94-A644-9EA5-734D09EB6A23}"/>
          </ac:spMkLst>
        </pc:spChg>
      </pc:sldChg>
      <pc:sldChg chg="modSp">
        <pc:chgData name="Julie Kaviar (Board of Commissioners)" userId="S::julie.kaviar@cookcountyil.gov::f3bb16da-50f9-4376-a060-2612f5ab4acf" providerId="AD" clId="Web-{2271C29F-30E9-C000-0CFD-3843FAE57CA8}" dt="2021-04-27T19:58:24.568" v="2" actId="20577"/>
        <pc:sldMkLst>
          <pc:docMk/>
          <pc:sldMk cId="4142298271" sldId="279"/>
        </pc:sldMkLst>
        <pc:spChg chg="mod">
          <ac:chgData name="Julie Kaviar (Board of Commissioners)" userId="S::julie.kaviar@cookcountyil.gov::f3bb16da-50f9-4376-a060-2612f5ab4acf" providerId="AD" clId="Web-{2271C29F-30E9-C000-0CFD-3843FAE57CA8}" dt="2021-04-27T19:58:24.568" v="2" actId="20577"/>
          <ac:spMkLst>
            <pc:docMk/>
            <pc:sldMk cId="4142298271" sldId="279"/>
            <ac:spMk id="26" creationId="{ACEDAE07-D819-41E7-9E7F-8FBF37B7A72D}"/>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4-27T10:03:32.363" idx="2">
    <p:pos x="10" y="10"/>
    <p:text>I think we should delete this slide. People will be able to see  guests and their screen. 
</p:text>
    <p:extLst>
      <p:ext uri="{C676402C-5697-4E1C-873F-D02D1690AC5C}">
        <p15:threadingInfo xmlns:p15="http://schemas.microsoft.com/office/powerpoint/2012/main" timeZoneBias="420"/>
      </p:ext>
    </p:extLst>
  </p:cm>
  <p:cm authorId="2" dt="2021-04-27T10:48:14.857" idx="6">
    <p:pos x="10" y="106"/>
    <p:text>On this point, I would push back that I know I sometimes like to have a quick titles slide so folks have multiple ways of viewing who folks are. Are you also going to add titles under folks' on the StreamYard when they speak? My understanding was that you can make the live-talking person bigger than the slide if needed?
</p:text>
    <p:extLst>
      <p:ext uri="{C676402C-5697-4E1C-873F-D02D1690AC5C}">
        <p15:threadingInfo xmlns:p15="http://schemas.microsoft.com/office/powerpoint/2012/main" timeZoneBias="420">
          <p15:parentCm authorId="1" idx="2"/>
        </p15:threadingInfo>
      </p:ext>
    </p:extLst>
  </p:cm>
  <p:cm authorId="4" dt="2021-04-27T12:50:43.985" idx="1">
    <p:pos x="10" y="202"/>
    <p:text>I added titles for everyone in StreamYard that will be shown when they are spotlighted.
</p:text>
    <p:extLst>
      <p:ext uri="{C676402C-5697-4E1C-873F-D02D1690AC5C}">
        <p15:threadingInfo xmlns:p15="http://schemas.microsoft.com/office/powerpoint/2012/main" timeZoneBias="420">
          <p15:parentCm authorId="1"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27T10:17:13.457" idx="3">
    <p:pos x="10" y="10"/>
    <p:text>Thoughts on the design?
</p:text>
    <p:extLst>
      <p:ext uri="{C676402C-5697-4E1C-873F-D02D1690AC5C}">
        <p15:threadingInfo xmlns:p15="http://schemas.microsoft.com/office/powerpoint/2012/main" timeZoneBias="420"/>
      </p:ext>
    </p:extLst>
  </p:cm>
  <p:cm authorId="1" dt="2021-04-27T10:28:25.415" idx="4">
    <p:pos x="10" y="106"/>
    <p:text>[@Julie Kaviar (Board of Commissioners)] 
</p:text>
    <p:extLst>
      <p:ext uri="{C676402C-5697-4E1C-873F-D02D1690AC5C}">
        <p15:threadingInfo xmlns:p15="http://schemas.microsoft.com/office/powerpoint/2012/main" timeZoneBias="420">
          <p15:parentCm authorId="1" idx="3"/>
        </p15:threadingInfo>
      </p:ext>
    </p:extLst>
  </p:cm>
  <p:cm authorId="2" dt="2021-04-27T10:44:20.726" idx="3">
    <p:pos x="10" y="202"/>
    <p:text>Love it! Im going to space the lines a bit more though. 
</p:text>
    <p:extLst>
      <p:ext uri="{C676402C-5697-4E1C-873F-D02D1690AC5C}">
        <p15:threadingInfo xmlns:p15="http://schemas.microsoft.com/office/powerpoint/2012/main" timeZoneBias="420">
          <p15:parentCm authorId="1" idx="3"/>
        </p15:threadingInfo>
      </p:ext>
    </p:extLst>
  </p:cm>
  <p:cm authorId="2" dt="2021-04-27T10:46:09.119" idx="4">
    <p:pos x="10" y="394"/>
    <p:text>The grey/white coloring you mean? If so, sure go for it! Make it pop! 
</p:text>
    <p:extLst>
      <p:ext uri="{C676402C-5697-4E1C-873F-D02D1690AC5C}">
        <p15:threadingInfo xmlns:p15="http://schemas.microsoft.com/office/powerpoint/2012/main" timeZoneBias="420">
          <p15:parentCm authorId="1" idx="3"/>
        </p15:threadingInfo>
      </p:ext>
    </p:extLst>
  </p:cm>
  <p:cm authorId="2" dt="2021-04-27T10:46:49.027" idx="5">
    <p:pos x="10" y="490"/>
    <p:text>I saw you doing other PPT design slides too, which I'm also fine with if we want to switch it up. 
</p:text>
    <p:extLst>
      <p:ext uri="{C676402C-5697-4E1C-873F-D02D1690AC5C}">
        <p15:threadingInfo xmlns:p15="http://schemas.microsoft.com/office/powerpoint/2012/main" timeZoneBias="42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4-27T10:32:14.261" idx="5">
    <p:pos x="7318" y="1070"/>
    <p:text>[@Julie Kaviar (Board of Commissioners)] I don't think we need this on the slide. Let's put it on separate one. 
</p:text>
    <p:extLst>
      <p:ext uri="{C676402C-5697-4E1C-873F-D02D1690AC5C}">
        <p15:threadingInfo xmlns:p15="http://schemas.microsoft.com/office/powerpoint/2012/main" timeZoneBias="420"/>
      </p:ext>
    </p:extLst>
  </p:cm>
  <p:cm authorId="2" dt="2021-04-27T10:37:39.872" idx="2">
    <p:pos x="7318" y="1166"/>
    <p:text>Makes sense! I can do this one! 
</p:text>
    <p:extLst>
      <p:ext uri="{C676402C-5697-4E1C-873F-D02D1690AC5C}">
        <p15:threadingInfo xmlns:p15="http://schemas.microsoft.com/office/powerpoint/2012/main" timeZoneBias="420">
          <p15:parentCm authorId="1" idx="5"/>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4-27T10:35:10.681" idx="6">
    <p:pos x="7380" y="1046"/>
    <p:text>[@Julie Kaviar (Board of Commissioners)] I think we can move this highlighted section to a separate slide, too. 
</p:text>
    <p:extLst>
      <p:ext uri="{C676402C-5697-4E1C-873F-D02D1690AC5C}">
        <p15:threadingInfo xmlns:p15="http://schemas.microsoft.com/office/powerpoint/2012/main" timeZoneBias="420"/>
      </p:ext>
    </p:extLst>
  </p:cm>
  <p:cm authorId="2" dt="2021-04-27T10:37:10.637" idx="1">
    <p:pos x="7380" y="1142"/>
    <p:text>Agree! Go for it! 
</p:text>
    <p:extLst>
      <p:ext uri="{C676402C-5697-4E1C-873F-D02D1690AC5C}">
        <p15:threadingInfo xmlns:p15="http://schemas.microsoft.com/office/powerpoint/2012/main" timeZoneBias="420">
          <p15:parentCm authorId="1" idx="6"/>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4-27T10:41:13.896" idx="7">
    <p:pos x="10" y="10"/>
    <p:text>I think we can delete this -- we'll like to all of these in the Facebook comments. That should make it easier for people to find. 
</p:text>
    <p:extLst>
      <p:ext uri="{C676402C-5697-4E1C-873F-D02D1690AC5C}">
        <p15:threadingInfo xmlns:p15="http://schemas.microsoft.com/office/powerpoint/2012/main" timeZoneBias="420"/>
      </p:ext>
    </p:extLst>
  </p:cm>
  <p:cm authorId="2" dt="2021-04-27T10:51:11.486" idx="8">
    <p:pos x="10" y="106"/>
    <p:text>I'm going to push back that there will be folks who are attending (that we know of) who do not have Facebook accounts and thus may not know how to use the comments functions. 
</p:text>
    <p:extLst>
      <p:ext uri="{C676402C-5697-4E1C-873F-D02D1690AC5C}">
        <p15:threadingInfo xmlns:p15="http://schemas.microsoft.com/office/powerpoint/2012/main" timeZoneBias="420">
          <p15:parentCm authorId="1" idx="7"/>
        </p15:threadingInfo>
      </p:ext>
    </p:extLst>
  </p:cm>
  <p:cm authorId="2" dt="2021-04-27T10:51:42.018" idx="9">
    <p:pos x="10" y="202"/>
    <p:text>And so, I love your idea of using the comments too, but think this is a both/and situation.
</p:text>
    <p:extLst>
      <p:ext uri="{C676402C-5697-4E1C-873F-D02D1690AC5C}">
        <p15:threadingInfo xmlns:p15="http://schemas.microsoft.com/office/powerpoint/2012/main" timeZoneBias="420">
          <p15:parentCm authorId="1" idx="7"/>
        </p15:threadingInfo>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image" Target="../media/image3.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hyperlink" Target="https://nslegalaid.org/" TargetMode="External"/><Relationship Id="rId3" Type="http://schemas.openxmlformats.org/officeDocument/2006/relationships/image" Target="../media/image51.jpeg"/><Relationship Id="rId7" Type="http://schemas.openxmlformats.org/officeDocument/2006/relationships/hyperlink" Target="https://www.cookcountylegalaid.org/"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comments" Target="../comments/comment5.xml"/><Relationship Id="rId4" Type="http://schemas.openxmlformats.org/officeDocument/2006/relationships/image" Target="../media/image52.jpeg"/><Relationship Id="rId9" Type="http://schemas.openxmlformats.org/officeDocument/2006/relationships/hyperlink" Target="https://www.carpls.or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2996A0-2AB2-3C48-859C-B2E333770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274"/>
            <a:ext cx="12192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DA8A87F-5093-1D48-B8B0-417D231FFE2C}"/>
              </a:ext>
            </a:extLst>
          </p:cNvPr>
          <p:cNvPicPr>
            <a:picLocks noChangeAspect="1"/>
          </p:cNvPicPr>
          <p:nvPr/>
        </p:nvPicPr>
        <p:blipFill>
          <a:blip r:embed="rId3"/>
          <a:stretch>
            <a:fillRect/>
          </a:stretch>
        </p:blipFill>
        <p:spPr>
          <a:xfrm>
            <a:off x="0" y="3429000"/>
            <a:ext cx="12192000" cy="2066858"/>
          </a:xfrm>
          <a:prstGeom prst="rect">
            <a:avLst/>
          </a:prstGeom>
        </p:spPr>
      </p:pic>
      <p:sp>
        <p:nvSpPr>
          <p:cNvPr id="2" name="TextBox 1">
            <a:extLst>
              <a:ext uri="{FF2B5EF4-FFF2-40B4-BE49-F238E27FC236}">
                <a16:creationId xmlns:a16="http://schemas.microsoft.com/office/drawing/2014/main" id="{74A228C8-7BF5-43F7-87DE-AECEFBA71CA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320617" y="3077867"/>
            <a:ext cx="3981854" cy="2216513"/>
          </a:xfrm>
        </p:spPr>
        <p:txBody>
          <a:bodyPr>
            <a:normAutofit/>
          </a:bodyPr>
          <a:lstStyle/>
          <a:p>
            <a:r>
              <a:rPr lang="en-US" b="1">
                <a:solidFill>
                  <a:schemeClr val="bg1"/>
                </a:solidFill>
                <a:ea typeface="+mj-lt"/>
                <a:cs typeface="+mj-lt"/>
              </a:rPr>
              <a:t>Abandoned or Destroyed Property</a:t>
            </a:r>
          </a:p>
        </p:txBody>
      </p:sp>
      <p:sp>
        <p:nvSpPr>
          <p:cNvPr id="23" name="Arc 2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6730AFD9-9BDC-4EDF-A146-281EF552B817}"/>
              </a:ext>
            </a:extLst>
          </p:cNvPr>
          <p:cNvPicPr>
            <a:picLocks noChangeAspect="1"/>
          </p:cNvPicPr>
          <p:nvPr/>
        </p:nvPicPr>
        <p:blipFill rotWithShape="1">
          <a:blip r:embed="rId2"/>
          <a:srcRect b="6611"/>
          <a:stretch/>
        </p:blipFill>
        <p:spPr>
          <a:xfrm>
            <a:off x="1259636" y="366192"/>
            <a:ext cx="8284248" cy="1621987"/>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5" name="Content Placeholder 4">
            <a:extLst>
              <a:ext uri="{FF2B5EF4-FFF2-40B4-BE49-F238E27FC236}">
                <a16:creationId xmlns:a16="http://schemas.microsoft.com/office/drawing/2014/main" id="{1B7BEB66-6AF7-48DD-8968-0165CE88403F}"/>
              </a:ext>
            </a:extLst>
          </p:cNvPr>
          <p:cNvSpPr>
            <a:spLocks noGrp="1"/>
          </p:cNvSpPr>
          <p:nvPr>
            <p:ph idx="1"/>
          </p:nvPr>
        </p:nvSpPr>
        <p:spPr>
          <a:xfrm>
            <a:off x="3958830" y="2474018"/>
            <a:ext cx="7303116" cy="3941794"/>
          </a:xfrm>
        </p:spPr>
        <p:txBody>
          <a:bodyPr vert="horz" lIns="91440" tIns="45720" rIns="91440" bIns="45720" rtlCol="0" anchor="t">
            <a:noAutofit/>
          </a:bodyPr>
          <a:lstStyle/>
          <a:p>
            <a:r>
              <a:rPr lang="en-US" sz="1800">
                <a:solidFill>
                  <a:schemeClr val="bg1"/>
                </a:solidFill>
                <a:ea typeface="+mn-lt"/>
                <a:cs typeface="+mn-lt"/>
              </a:rPr>
              <a:t>New protections against property destruction, in cases where property is broken by the landlord or by the tenant/guests</a:t>
            </a:r>
          </a:p>
          <a:p>
            <a:r>
              <a:rPr lang="en-US" sz="1800">
                <a:solidFill>
                  <a:schemeClr val="bg1"/>
                </a:solidFill>
                <a:ea typeface="+mn-lt"/>
                <a:cs typeface="+mn-lt"/>
              </a:rPr>
              <a:t>Was the Unit Abandoned?</a:t>
            </a:r>
          </a:p>
          <a:p>
            <a:pPr lvl="1"/>
            <a:r>
              <a:rPr lang="en-US" sz="1800">
                <a:solidFill>
                  <a:schemeClr val="bg1"/>
                </a:solidFill>
                <a:ea typeface="+mn-lt"/>
                <a:cs typeface="+mn-lt"/>
              </a:rPr>
              <a:t>If the landlord believes that the tenant has abandoned the unit, the landlord can try to rent it to someone else. </a:t>
            </a:r>
            <a:endParaRPr lang="en-US" sz="1800">
              <a:solidFill>
                <a:schemeClr val="bg1"/>
              </a:solidFill>
              <a:cs typeface="Calibri" panose="020F0502020204030204"/>
            </a:endParaRPr>
          </a:p>
          <a:p>
            <a:pPr lvl="1"/>
            <a:r>
              <a:rPr lang="en-US" sz="1800">
                <a:solidFill>
                  <a:schemeClr val="bg1"/>
                </a:solidFill>
                <a:ea typeface="+mn-lt"/>
                <a:cs typeface="+mn-lt"/>
              </a:rPr>
              <a:t>The landlord may decide that the tenant has abandoned the unit if the tenant gave the landlord written notice </a:t>
            </a:r>
            <a:r>
              <a:rPr lang="en-US" sz="1800" i="1">
                <a:solidFill>
                  <a:schemeClr val="bg1"/>
                </a:solidFill>
                <a:ea typeface="+mn-lt"/>
                <a:cs typeface="+mn-lt"/>
              </a:rPr>
              <a:t>or </a:t>
            </a:r>
            <a:r>
              <a:rPr lang="en-US" sz="1800">
                <a:solidFill>
                  <a:schemeClr val="bg1"/>
                </a:solidFill>
                <a:ea typeface="+mn-lt"/>
                <a:cs typeface="+mn-lt"/>
              </a:rPr>
              <a:t>has not been in the unit for 32 days, removed their property, and not paid rent.</a:t>
            </a:r>
          </a:p>
          <a:p>
            <a:r>
              <a:rPr lang="en-US" sz="1800">
                <a:solidFill>
                  <a:schemeClr val="bg1"/>
                </a:solidFill>
                <a:ea typeface="+mn-lt"/>
                <a:cs typeface="+mn-lt"/>
              </a:rPr>
              <a:t>What can a landlord do with abandoned property?</a:t>
            </a:r>
          </a:p>
          <a:p>
            <a:pPr lvl="1"/>
            <a:r>
              <a:rPr lang="en-US" sz="1800">
                <a:solidFill>
                  <a:schemeClr val="bg1"/>
                </a:solidFill>
                <a:ea typeface="+mn-lt"/>
                <a:cs typeface="+mn-lt"/>
              </a:rPr>
              <a:t>For property without value: Throw away after 7 days without notice.</a:t>
            </a:r>
            <a:endParaRPr lang="en-US" sz="1800">
              <a:solidFill>
                <a:schemeClr val="bg1"/>
              </a:solidFill>
              <a:cs typeface="Calibri" panose="020F0502020204030204"/>
            </a:endParaRPr>
          </a:p>
          <a:p>
            <a:pPr lvl="1"/>
            <a:r>
              <a:rPr lang="en-US" sz="1800">
                <a:solidFill>
                  <a:schemeClr val="bg1"/>
                </a:solidFill>
                <a:ea typeface="+mn-lt"/>
                <a:cs typeface="+mn-lt"/>
              </a:rPr>
              <a:t>For property with value: Give tenant written notice to remove property within 7 days, after which landlord may sell the property and keep the proceeds for the tenant for one year. </a:t>
            </a:r>
            <a:endParaRPr lang="en-US" sz="1800">
              <a:solidFill>
                <a:schemeClr val="bg1"/>
              </a:solidFill>
              <a:cs typeface="Calibri"/>
            </a:endParaRPr>
          </a:p>
          <a:p>
            <a:endParaRPr lang="en-US" sz="1800">
              <a:solidFill>
                <a:schemeClr val="bg1"/>
              </a:solidFill>
              <a:cs typeface="Calibri"/>
            </a:endParaRPr>
          </a:p>
        </p:txBody>
      </p:sp>
    </p:spTree>
    <p:extLst>
      <p:ext uri="{BB962C8B-B14F-4D97-AF65-F5344CB8AC3E}">
        <p14:creationId xmlns:p14="http://schemas.microsoft.com/office/powerpoint/2010/main" val="102953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529361" y="123520"/>
            <a:ext cx="11018520" cy="1434415"/>
          </a:xfrm>
        </p:spPr>
        <p:txBody>
          <a:bodyPr anchor="b">
            <a:normAutofit/>
          </a:bodyPr>
          <a:lstStyle/>
          <a:p>
            <a:r>
              <a:rPr lang="en-US" sz="5400">
                <a:ea typeface="+mj-lt"/>
                <a:cs typeface="+mj-lt"/>
              </a:rPr>
              <a:t>Tenant's Rights to Know</a:t>
            </a:r>
            <a:endParaRPr lang="en-US"/>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17" descr="Bank outline">
            <a:extLst>
              <a:ext uri="{FF2B5EF4-FFF2-40B4-BE49-F238E27FC236}">
                <a16:creationId xmlns:a16="http://schemas.microsoft.com/office/drawing/2014/main" id="{437B6FA3-F3CC-4921-B860-8CD51EBAD2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569" y="6114599"/>
            <a:ext cx="676276" cy="664370"/>
          </a:xfrm>
          <a:prstGeom prst="rect">
            <a:avLst/>
          </a:prstGeom>
        </p:spPr>
      </p:pic>
      <p:sp>
        <p:nvSpPr>
          <p:cNvPr id="8" name="TextBox 7">
            <a:extLst>
              <a:ext uri="{FF2B5EF4-FFF2-40B4-BE49-F238E27FC236}">
                <a16:creationId xmlns:a16="http://schemas.microsoft.com/office/drawing/2014/main" id="{2C61F0A3-FD2C-450B-8BA7-8133662F8CD5}"/>
              </a:ext>
            </a:extLst>
          </p:cNvPr>
          <p:cNvSpPr txBox="1"/>
          <p:nvPr/>
        </p:nvSpPr>
        <p:spPr>
          <a:xfrm>
            <a:off x="783431" y="6258543"/>
            <a:ext cx="11146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Financial Issues</a:t>
            </a:r>
            <a:r>
              <a:rPr lang="en-US">
                <a:cs typeface="Arial"/>
              </a:rPr>
              <a:t>: If the landlord has or gets a foreclosure notice within seven (7) days of being served a foreclosure</a:t>
            </a:r>
          </a:p>
        </p:txBody>
      </p:sp>
      <p:pic>
        <p:nvPicPr>
          <p:cNvPr id="10" name="Graphic 16" descr="Coins outline">
            <a:extLst>
              <a:ext uri="{FF2B5EF4-FFF2-40B4-BE49-F238E27FC236}">
                <a16:creationId xmlns:a16="http://schemas.microsoft.com/office/drawing/2014/main" id="{3941851C-CD21-46F4-B27A-967EFE60D7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054" y="5470989"/>
            <a:ext cx="626853" cy="641231"/>
          </a:xfrm>
          <a:prstGeom prst="rect">
            <a:avLst/>
          </a:prstGeom>
        </p:spPr>
      </p:pic>
      <p:sp>
        <p:nvSpPr>
          <p:cNvPr id="12" name="TextBox 11">
            <a:extLst>
              <a:ext uri="{FF2B5EF4-FFF2-40B4-BE49-F238E27FC236}">
                <a16:creationId xmlns:a16="http://schemas.microsoft.com/office/drawing/2014/main" id="{75658DC3-11BC-47C2-9ECA-620C92517F5B}"/>
              </a:ext>
            </a:extLst>
          </p:cNvPr>
          <p:cNvSpPr txBox="1"/>
          <p:nvPr/>
        </p:nvSpPr>
        <p:spPr>
          <a:xfrm>
            <a:off x="783431" y="5624865"/>
            <a:ext cx="109787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Cost of Move-in Fees</a:t>
            </a:r>
            <a:r>
              <a:rPr lang="en-US">
                <a:cs typeface="Calibri"/>
              </a:rPr>
              <a:t>: Landlords cannot charge exorbitant move-in fees, and must provide a summary of those costs</a:t>
            </a:r>
          </a:p>
        </p:txBody>
      </p:sp>
      <p:pic>
        <p:nvPicPr>
          <p:cNvPr id="14" name="Graphic 24" descr="Contract outline">
            <a:extLst>
              <a:ext uri="{FF2B5EF4-FFF2-40B4-BE49-F238E27FC236}">
                <a16:creationId xmlns:a16="http://schemas.microsoft.com/office/drawing/2014/main" id="{67746788-637B-4BA6-820F-86E2304C5D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781" y="4941498"/>
            <a:ext cx="554967" cy="526211"/>
          </a:xfrm>
          <a:prstGeom prst="rect">
            <a:avLst/>
          </a:prstGeom>
        </p:spPr>
      </p:pic>
      <p:sp>
        <p:nvSpPr>
          <p:cNvPr id="16" name="TextBox 15">
            <a:extLst>
              <a:ext uri="{FF2B5EF4-FFF2-40B4-BE49-F238E27FC236}">
                <a16:creationId xmlns:a16="http://schemas.microsoft.com/office/drawing/2014/main" id="{223944FE-D66A-43BE-ABEF-F251FCF28010}"/>
              </a:ext>
            </a:extLst>
          </p:cNvPr>
          <p:cNvSpPr txBox="1"/>
          <p:nvPr/>
        </p:nvSpPr>
        <p:spPr>
          <a:xfrm>
            <a:off x="792417" y="5026324"/>
            <a:ext cx="9281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Rules and Expectations</a:t>
            </a:r>
            <a:r>
              <a:rPr lang="en-US"/>
              <a:t>: General rules, in writing, about the tenant’s use and occupancy </a:t>
            </a:r>
            <a:endParaRPr lang="en-US">
              <a:cs typeface="Calibri"/>
            </a:endParaRPr>
          </a:p>
        </p:txBody>
      </p:sp>
      <p:pic>
        <p:nvPicPr>
          <p:cNvPr id="18" name="Graphic 14" descr="List outline">
            <a:extLst>
              <a:ext uri="{FF2B5EF4-FFF2-40B4-BE49-F238E27FC236}">
                <a16:creationId xmlns:a16="http://schemas.microsoft.com/office/drawing/2014/main" id="{D19B22F8-5D84-486A-B792-6B656A87C1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8439" y="4363932"/>
            <a:ext cx="585743" cy="588215"/>
          </a:xfrm>
          <a:prstGeom prst="rect">
            <a:avLst/>
          </a:prstGeom>
        </p:spPr>
      </p:pic>
      <p:sp>
        <p:nvSpPr>
          <p:cNvPr id="20" name="TextBox 19">
            <a:extLst>
              <a:ext uri="{FF2B5EF4-FFF2-40B4-BE49-F238E27FC236}">
                <a16:creationId xmlns:a16="http://schemas.microsoft.com/office/drawing/2014/main" id="{9000C8C4-5F20-4BCF-9B31-6729BA80F208}"/>
              </a:ext>
            </a:extLst>
          </p:cNvPr>
          <p:cNvSpPr txBox="1"/>
          <p:nvPr/>
        </p:nvSpPr>
        <p:spPr>
          <a:xfrm>
            <a:off x="792417" y="4460665"/>
            <a:ext cx="11077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Notice of Entry</a:t>
            </a:r>
            <a:r>
              <a:rPr lang="en-US">
                <a:cs typeface="Arial"/>
              </a:rPr>
              <a:t>: 48-hour notice before the landlord enters the unit except in emergencies</a:t>
            </a:r>
            <a:endParaRPr lang="en-US">
              <a:cs typeface="Calibri" panose="020F0502020204030204"/>
            </a:endParaRPr>
          </a:p>
        </p:txBody>
      </p:sp>
      <p:pic>
        <p:nvPicPr>
          <p:cNvPr id="26" name="Graphic 12" descr="Warning outline">
            <a:extLst>
              <a:ext uri="{FF2B5EF4-FFF2-40B4-BE49-F238E27FC236}">
                <a16:creationId xmlns:a16="http://schemas.microsoft.com/office/drawing/2014/main" id="{EB571424-6096-4EF4-8721-FD9AF3026A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913" y="3834441"/>
            <a:ext cx="454326" cy="454326"/>
          </a:xfrm>
          <a:prstGeom prst="rect">
            <a:avLst/>
          </a:prstGeom>
        </p:spPr>
      </p:pic>
      <p:sp>
        <p:nvSpPr>
          <p:cNvPr id="28" name="TextBox 27">
            <a:extLst>
              <a:ext uri="{FF2B5EF4-FFF2-40B4-BE49-F238E27FC236}">
                <a16:creationId xmlns:a16="http://schemas.microsoft.com/office/drawing/2014/main" id="{1A44E77C-B4ED-43CE-9D47-B817A7E3AFA5}"/>
              </a:ext>
            </a:extLst>
          </p:cNvPr>
          <p:cNvSpPr txBox="1"/>
          <p:nvPr/>
        </p:nvSpPr>
        <p:spPr>
          <a:xfrm>
            <a:off x="794438" y="3919268"/>
            <a:ext cx="5978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Lead Hazards</a:t>
            </a:r>
            <a:r>
              <a:rPr lang="en-US"/>
              <a:t>: if the property has any known lead hazards</a:t>
            </a:r>
          </a:p>
        </p:txBody>
      </p:sp>
      <p:pic>
        <p:nvPicPr>
          <p:cNvPr id="30" name="Graphic 10" descr="Electric Tower outline">
            <a:extLst>
              <a:ext uri="{FF2B5EF4-FFF2-40B4-BE49-F238E27FC236}">
                <a16:creationId xmlns:a16="http://schemas.microsoft.com/office/drawing/2014/main" id="{0C511769-FA82-40E0-B14C-A3FCF7C417F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1571" y="3405141"/>
            <a:ext cx="483081" cy="468703"/>
          </a:xfrm>
          <a:prstGeom prst="rect">
            <a:avLst/>
          </a:prstGeom>
        </p:spPr>
      </p:pic>
      <p:sp>
        <p:nvSpPr>
          <p:cNvPr id="32" name="TextBox 31">
            <a:extLst>
              <a:ext uri="{FF2B5EF4-FFF2-40B4-BE49-F238E27FC236}">
                <a16:creationId xmlns:a16="http://schemas.microsoft.com/office/drawing/2014/main" id="{1CEAD730-E871-43EA-A4A1-13131EF8EDEB}"/>
              </a:ext>
            </a:extLst>
          </p:cNvPr>
          <p:cNvSpPr txBox="1"/>
          <p:nvPr/>
        </p:nvSpPr>
        <p:spPr>
          <a:xfrm>
            <a:off x="794440" y="3425494"/>
            <a:ext cx="10147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Utility Shutoff</a:t>
            </a:r>
            <a:r>
              <a:rPr lang="en-US">
                <a:cs typeface="Arial"/>
              </a:rPr>
              <a:t>: if a municipality or other utility company threatens to cut off utility service​</a:t>
            </a:r>
            <a:endParaRPr lang="en-US"/>
          </a:p>
        </p:txBody>
      </p:sp>
      <p:pic>
        <p:nvPicPr>
          <p:cNvPr id="34" name="Graphic 8" descr="Exclamation mark outline">
            <a:extLst>
              <a:ext uri="{FF2B5EF4-FFF2-40B4-BE49-F238E27FC236}">
                <a16:creationId xmlns:a16="http://schemas.microsoft.com/office/drawing/2014/main" id="{C9B3930E-8D50-4DD4-8115-A2A4ACE542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9999" y="2959219"/>
            <a:ext cx="459491" cy="416360"/>
          </a:xfrm>
          <a:prstGeom prst="rect">
            <a:avLst/>
          </a:prstGeom>
        </p:spPr>
      </p:pic>
      <p:sp>
        <p:nvSpPr>
          <p:cNvPr id="36" name="TextBox 35">
            <a:extLst>
              <a:ext uri="{FF2B5EF4-FFF2-40B4-BE49-F238E27FC236}">
                <a16:creationId xmlns:a16="http://schemas.microsoft.com/office/drawing/2014/main" id="{EBEE899F-FA82-40B2-A6F6-0769221CB3F4}"/>
              </a:ext>
            </a:extLst>
          </p:cNvPr>
          <p:cNvSpPr txBox="1"/>
          <p:nvPr/>
        </p:nvSpPr>
        <p:spPr>
          <a:xfrm>
            <a:off x="787385" y="2943022"/>
            <a:ext cx="10706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Building Code Violations:</a:t>
            </a:r>
            <a:r>
              <a:rPr lang="en-US">
                <a:cs typeface="Arial"/>
              </a:rPr>
              <a:t> if</a:t>
            </a:r>
            <a:r>
              <a:rPr lang="en-US" b="1">
                <a:cs typeface="Arial"/>
              </a:rPr>
              <a:t> </a:t>
            </a:r>
            <a:r>
              <a:rPr lang="en-US">
                <a:cs typeface="Arial"/>
              </a:rPr>
              <a:t>the property has had any building code violations in the last year</a:t>
            </a:r>
            <a:endParaRPr lang="en-US">
              <a:cs typeface="Calibri" panose="020F0502020204030204"/>
            </a:endParaRPr>
          </a:p>
        </p:txBody>
      </p:sp>
      <p:sp>
        <p:nvSpPr>
          <p:cNvPr id="38" name="TextBox 37">
            <a:extLst>
              <a:ext uri="{FF2B5EF4-FFF2-40B4-BE49-F238E27FC236}">
                <a16:creationId xmlns:a16="http://schemas.microsoft.com/office/drawing/2014/main" id="{539E2838-1FD2-4AF9-8EA6-134583E2D267}"/>
              </a:ext>
            </a:extLst>
          </p:cNvPr>
          <p:cNvSpPr txBox="1"/>
          <p:nvPr/>
        </p:nvSpPr>
        <p:spPr>
          <a:xfrm>
            <a:off x="770626" y="2425512"/>
            <a:ext cx="11096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Estimated Utility Costs</a:t>
            </a:r>
            <a:r>
              <a:rPr lang="en-US">
                <a:cs typeface="Arial"/>
              </a:rPr>
              <a:t>: costs for the past 12 months paid by the tenant to the landlord or utility company, if known</a:t>
            </a:r>
          </a:p>
        </p:txBody>
      </p:sp>
      <p:pic>
        <p:nvPicPr>
          <p:cNvPr id="40" name="Graphic 26" descr="Dollar outline">
            <a:extLst>
              <a:ext uri="{FF2B5EF4-FFF2-40B4-BE49-F238E27FC236}">
                <a16:creationId xmlns:a16="http://schemas.microsoft.com/office/drawing/2014/main" id="{17E63243-D595-4977-A782-1288A5FD7BF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781" y="2384350"/>
            <a:ext cx="497458" cy="497458"/>
          </a:xfrm>
          <a:prstGeom prst="rect">
            <a:avLst/>
          </a:prstGeom>
        </p:spPr>
      </p:pic>
      <p:pic>
        <p:nvPicPr>
          <p:cNvPr id="42" name="Graphic 5" descr="Employee badge outline">
            <a:extLst>
              <a:ext uri="{FF2B5EF4-FFF2-40B4-BE49-F238E27FC236}">
                <a16:creationId xmlns:a16="http://schemas.microsoft.com/office/drawing/2014/main" id="{D5C8C86B-B1F8-48A6-B72D-E50098A3FB0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6963" y="1757363"/>
            <a:ext cx="473869" cy="473869"/>
          </a:xfrm>
          <a:prstGeom prst="rect">
            <a:avLst/>
          </a:prstGeom>
        </p:spPr>
      </p:pic>
      <p:sp>
        <p:nvSpPr>
          <p:cNvPr id="44" name="TextBox 43">
            <a:extLst>
              <a:ext uri="{FF2B5EF4-FFF2-40B4-BE49-F238E27FC236}">
                <a16:creationId xmlns:a16="http://schemas.microsoft.com/office/drawing/2014/main" id="{1DFAC579-6A4F-45DD-BD59-E6991F39FA83}"/>
              </a:ext>
            </a:extLst>
          </p:cNvPr>
          <p:cNvSpPr txBox="1"/>
          <p:nvPr/>
        </p:nvSpPr>
        <p:spPr>
          <a:xfrm>
            <a:off x="770627" y="1870776"/>
            <a:ext cx="112114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Names for Entry and Ownership</a:t>
            </a:r>
            <a:r>
              <a:rPr lang="en-US"/>
              <a:t>: the owner’s or manager’s name, address, and phone number, including changes</a:t>
            </a:r>
            <a:endParaRPr lang="en-US">
              <a:cs typeface="Calibri"/>
            </a:endParaRPr>
          </a:p>
        </p:txBody>
      </p:sp>
      <p:grpSp>
        <p:nvGrpSpPr>
          <p:cNvPr id="11" name="Group 10">
            <a:extLst>
              <a:ext uri="{FF2B5EF4-FFF2-40B4-BE49-F238E27FC236}">
                <a16:creationId xmlns:a16="http://schemas.microsoft.com/office/drawing/2014/main" id="{BE1ED655-FCB8-4774-939C-CF3EF1FC2FE2}"/>
              </a:ext>
            </a:extLst>
          </p:cNvPr>
          <p:cNvGrpSpPr/>
          <p:nvPr/>
        </p:nvGrpSpPr>
        <p:grpSpPr>
          <a:xfrm>
            <a:off x="7482248" y="-1265"/>
            <a:ext cx="4778455" cy="1564316"/>
            <a:chOff x="6900009" y="-11344"/>
            <a:chExt cx="5242106" cy="1656038"/>
          </a:xfrm>
        </p:grpSpPr>
        <p:pic>
          <p:nvPicPr>
            <p:cNvPr id="4" name="Picture 5" descr="Plain Graphic Dark Blue.png">
              <a:extLst>
                <a:ext uri="{FF2B5EF4-FFF2-40B4-BE49-F238E27FC236}">
                  <a16:creationId xmlns:a16="http://schemas.microsoft.com/office/drawing/2014/main" id="{4DE04AD6-A3EC-413C-A814-E8164ABC8374}"/>
                </a:ext>
              </a:extLst>
            </p:cNvPr>
            <p:cNvPicPr>
              <a:picLocks noChangeAspect="1"/>
            </p:cNvPicPr>
            <p:nvPr/>
          </p:nvPicPr>
          <p:blipFill rotWithShape="1">
            <a:blip r:embed="rId20"/>
            <a:srcRect t="53405" r="-457" b="-625"/>
            <a:stretch/>
          </p:blipFill>
          <p:spPr>
            <a:xfrm>
              <a:off x="9386387" y="-8522"/>
              <a:ext cx="2755728" cy="1653216"/>
            </a:xfrm>
            <a:prstGeom prst="rect">
              <a:avLst/>
            </a:prstGeom>
          </p:spPr>
        </p:pic>
        <p:pic>
          <p:nvPicPr>
            <p:cNvPr id="9" name="Picture 5" descr="Plain Graphic Dark Blue.png">
              <a:extLst>
                <a:ext uri="{FF2B5EF4-FFF2-40B4-BE49-F238E27FC236}">
                  <a16:creationId xmlns:a16="http://schemas.microsoft.com/office/drawing/2014/main" id="{D0483996-ACE6-4768-A7A5-A21B3769EC7E}"/>
                </a:ext>
              </a:extLst>
            </p:cNvPr>
            <p:cNvPicPr>
              <a:picLocks noChangeAspect="1"/>
            </p:cNvPicPr>
            <p:nvPr/>
          </p:nvPicPr>
          <p:blipFill rotWithShape="1">
            <a:blip r:embed="rId20"/>
            <a:srcRect t="53405" r="-457" b="-625"/>
            <a:stretch/>
          </p:blipFill>
          <p:spPr>
            <a:xfrm>
              <a:off x="6900009" y="-11344"/>
              <a:ext cx="2755728" cy="1653216"/>
            </a:xfrm>
            <a:prstGeom prst="rect">
              <a:avLst/>
            </a:prstGeom>
          </p:spPr>
        </p:pic>
      </p:grpSp>
    </p:spTree>
    <p:extLst>
      <p:ext uri="{BB962C8B-B14F-4D97-AF65-F5344CB8AC3E}">
        <p14:creationId xmlns:p14="http://schemas.microsoft.com/office/powerpoint/2010/main" val="96726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843874" y="1635"/>
            <a:ext cx="7474172" cy="1325563"/>
          </a:xfrm>
        </p:spPr>
        <p:txBody>
          <a:bodyPr>
            <a:normAutofit/>
          </a:bodyPr>
          <a:lstStyle/>
          <a:p>
            <a:r>
              <a:rPr lang="en-US" b="1">
                <a:solidFill>
                  <a:schemeClr val="bg1"/>
                </a:solidFill>
                <a:ea typeface="+mj-lt"/>
                <a:cs typeface="+mj-lt"/>
              </a:rPr>
              <a:t>Tenant Responsibilities</a:t>
            </a:r>
            <a:endParaRPr lang="en-US" b="1">
              <a:solidFill>
                <a:schemeClr val="bg1"/>
              </a:solidFill>
              <a:cs typeface="Calibri Light"/>
            </a:endParaRPr>
          </a:p>
        </p:txBody>
      </p:sp>
      <p:sp>
        <p:nvSpPr>
          <p:cNvPr id="5" name="Content Placeholder 4">
            <a:extLst>
              <a:ext uri="{FF2B5EF4-FFF2-40B4-BE49-F238E27FC236}">
                <a16:creationId xmlns:a16="http://schemas.microsoft.com/office/drawing/2014/main" id="{1B7BEB66-6AF7-48DD-8968-0165CE88403F}"/>
              </a:ext>
            </a:extLst>
          </p:cNvPr>
          <p:cNvSpPr>
            <a:spLocks noGrp="1"/>
          </p:cNvSpPr>
          <p:nvPr>
            <p:ph idx="1"/>
          </p:nvPr>
        </p:nvSpPr>
        <p:spPr>
          <a:xfrm>
            <a:off x="780880" y="1898433"/>
            <a:ext cx="7463708" cy="4220930"/>
          </a:xfrm>
        </p:spPr>
        <p:txBody>
          <a:bodyPr vert="horz" lIns="91440" tIns="45720" rIns="91440" bIns="45720" rtlCol="0" anchor="ctr">
            <a:noAutofit/>
          </a:bodyPr>
          <a:lstStyle/>
          <a:p>
            <a:r>
              <a:rPr lang="en-US" sz="2000">
                <a:solidFill>
                  <a:schemeClr val="bg1"/>
                </a:solidFill>
                <a:ea typeface="+mn-lt"/>
                <a:cs typeface="+mn-lt"/>
              </a:rPr>
              <a:t>Allow reasonable access to unit: if the landlord gives 2 days’  notice, they may enter at reasonable times (8:00 AM –8:00 PM or at tenant’s request) to make repairs, prospective services, or to show the dwelling within 60 days of a lease ending </a:t>
            </a:r>
            <a:endParaRPr lang="en-US" sz="2000">
              <a:solidFill>
                <a:schemeClr val="bg1"/>
              </a:solidFill>
              <a:cs typeface="Calibri"/>
            </a:endParaRPr>
          </a:p>
          <a:p>
            <a:r>
              <a:rPr lang="en-US" sz="2000">
                <a:solidFill>
                  <a:schemeClr val="bg1"/>
                </a:solidFill>
                <a:ea typeface="+mn-lt"/>
                <a:cs typeface="+mn-lt"/>
              </a:rPr>
              <a:t>Notify landlord of bed bugs in writing within 48 hours of seeing bed bugs</a:t>
            </a:r>
            <a:endParaRPr lang="en-US" sz="2000">
              <a:solidFill>
                <a:schemeClr val="bg1"/>
              </a:solidFill>
              <a:cs typeface="Calibri" panose="020F0502020204030204"/>
            </a:endParaRPr>
          </a:p>
          <a:p>
            <a:r>
              <a:rPr lang="en-US" sz="2000">
                <a:solidFill>
                  <a:schemeClr val="bg1"/>
                </a:solidFill>
                <a:cs typeface="Calibri" panose="020F0502020204030204"/>
              </a:rPr>
              <a:t>Pay Security Deposit, if required: </a:t>
            </a:r>
            <a:r>
              <a:rPr lang="en-US" sz="2000">
                <a:solidFill>
                  <a:schemeClr val="bg1"/>
                </a:solidFill>
                <a:ea typeface="+mn-lt"/>
                <a:cs typeface="+mn-lt"/>
              </a:rPr>
              <a:t>Landlords must maintain deposits separately from personal accounts, provide a receipt, return security deposits within 30 days with an itemized list of deductions. The RTLO caps security deposits to 1.5 times monthly rent and sets up penalties when security deposits are not returned.</a:t>
            </a:r>
          </a:p>
          <a:p>
            <a:r>
              <a:rPr lang="en-US" sz="2000">
                <a:solidFill>
                  <a:schemeClr val="bg1"/>
                </a:solidFill>
                <a:ea typeface="+mn-lt"/>
                <a:cs typeface="+mn-lt"/>
              </a:rPr>
              <a:t>Comply with all local ordinances and agree upon landlord rules </a:t>
            </a:r>
          </a:p>
          <a:p>
            <a:r>
              <a:rPr lang="en-US" sz="2000">
                <a:solidFill>
                  <a:schemeClr val="bg1"/>
                </a:solidFill>
                <a:ea typeface="+mn-lt"/>
                <a:cs typeface="+mn-lt"/>
              </a:rPr>
              <a:t>Unless otherwise agreed, only occupy their dwelling unit as a dwelling unit</a:t>
            </a:r>
          </a:p>
          <a:p>
            <a:r>
              <a:rPr lang="en-US" sz="2000">
                <a:solidFill>
                  <a:schemeClr val="bg1"/>
                </a:solidFill>
                <a:ea typeface="+mn-lt"/>
                <a:cs typeface="+mn-lt"/>
              </a:rPr>
              <a:t>Be a friendly neighbor</a:t>
            </a:r>
          </a:p>
          <a:p>
            <a:r>
              <a:rPr lang="en-US" sz="2000">
                <a:solidFill>
                  <a:schemeClr val="bg1"/>
                </a:solidFill>
                <a:ea typeface="+mn-lt"/>
                <a:cs typeface="+mn-lt"/>
              </a:rPr>
              <a:t>Ensure property is not abandoned </a:t>
            </a:r>
            <a:endParaRPr lang="en-US"/>
          </a:p>
          <a:p>
            <a:endParaRPr lang="en-US" sz="2000">
              <a:solidFill>
                <a:schemeClr val="bg1"/>
              </a:solidFill>
              <a:cs typeface="Calibri" panose="020F0502020204030204"/>
            </a:endParaRPr>
          </a:p>
          <a:p>
            <a:endParaRPr lang="en-US" sz="2000">
              <a:solidFill>
                <a:schemeClr val="bg1"/>
              </a:solidFill>
              <a:cs typeface="Calibri" panose="020F0502020204030204"/>
            </a:endParaRP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56C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2EEA0A27-599A-4CC4-B40E-39C11B85F319}"/>
              </a:ext>
            </a:extLst>
          </p:cNvPr>
          <p:cNvPicPr>
            <a:picLocks noChangeAspect="1"/>
          </p:cNvPicPr>
          <p:nvPr/>
        </p:nvPicPr>
        <p:blipFill rotWithShape="1">
          <a:blip r:embed="rId2">
            <a:alphaModFix/>
          </a:blip>
          <a:srcRect l="49931" r="29023" b="4605"/>
          <a:stretch/>
        </p:blipFill>
        <p:spPr>
          <a:xfrm>
            <a:off x="9030743" y="2524221"/>
            <a:ext cx="1913605" cy="182155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46605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2EEA0A27-599A-4CC4-B40E-39C11B85F319}"/>
              </a:ext>
            </a:extLst>
          </p:cNvPr>
          <p:cNvPicPr>
            <a:picLocks noChangeAspect="1"/>
          </p:cNvPicPr>
          <p:nvPr/>
        </p:nvPicPr>
        <p:blipFill rotWithShape="1">
          <a:blip r:embed="rId2"/>
          <a:srcRect l="49365" t="460" r="28427" b="2657"/>
          <a:stretch/>
        </p:blipFill>
        <p:spPr>
          <a:xfrm>
            <a:off x="6728728" y="1714500"/>
            <a:ext cx="5464405" cy="5006278"/>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30" name="Freeform: Shape 29">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841248" y="365759"/>
            <a:ext cx="7769352" cy="1325880"/>
          </a:xfrm>
        </p:spPr>
        <p:txBody>
          <a:bodyPr anchor="ctr">
            <a:normAutofit fontScale="90000"/>
          </a:bodyPr>
          <a:lstStyle/>
          <a:p>
            <a:r>
              <a:rPr lang="en-US">
                <a:solidFill>
                  <a:schemeClr val="bg1"/>
                </a:solidFill>
                <a:ea typeface="+mj-lt"/>
                <a:cs typeface="+mj-lt"/>
              </a:rPr>
              <a:t>Tenants Must Pay Rent, But Not be Punished if They Can't Afford it </a:t>
            </a:r>
          </a:p>
          <a:p>
            <a:endParaRPr lang="en-US" b="1">
              <a:solidFill>
                <a:schemeClr val="bg1"/>
              </a:solidFill>
              <a:cs typeface="Calibri Light"/>
            </a:endParaRPr>
          </a:p>
        </p:txBody>
      </p:sp>
      <p:sp>
        <p:nvSpPr>
          <p:cNvPr id="32" name="Freeform: Shape 31">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1B7BEB66-6AF7-48DD-8968-0165CE88403F}"/>
              </a:ext>
            </a:extLst>
          </p:cNvPr>
          <p:cNvSpPr>
            <a:spLocks noGrp="1"/>
          </p:cNvSpPr>
          <p:nvPr>
            <p:ph idx="1"/>
          </p:nvPr>
        </p:nvSpPr>
        <p:spPr>
          <a:xfrm>
            <a:off x="-358196" y="1934633"/>
            <a:ext cx="8187588" cy="2471914"/>
          </a:xfrm>
        </p:spPr>
        <p:txBody>
          <a:bodyPr vert="horz" lIns="91440" tIns="45720" rIns="91440" bIns="45720" rtlCol="0" anchor="t">
            <a:noAutofit/>
          </a:bodyPr>
          <a:lstStyle/>
          <a:p>
            <a:pPr lvl="1">
              <a:spcAft>
                <a:spcPts val="1900"/>
              </a:spcAft>
            </a:pPr>
            <a:r>
              <a:rPr lang="en-US" sz="2200">
                <a:solidFill>
                  <a:srgbClr val="FFFFFF"/>
                </a:solidFill>
                <a:cs typeface="Calibri" panose="020F0502020204030204"/>
              </a:rPr>
              <a:t>Late fees are capped at $10 for the first $1,000 — after that, late fees are 5% of the overall rent. </a:t>
            </a:r>
            <a:endParaRPr lang="en-US" sz="2200">
              <a:cs typeface="Calibri"/>
            </a:endParaRPr>
          </a:p>
          <a:p>
            <a:pPr lvl="1">
              <a:spcAft>
                <a:spcPts val="1900"/>
              </a:spcAft>
            </a:pPr>
            <a:r>
              <a:rPr lang="en-US" sz="2200">
                <a:solidFill>
                  <a:srgbClr val="FFFFFF"/>
                </a:solidFill>
                <a:cs typeface="Calibri" panose="020F0502020204030204"/>
              </a:rPr>
              <a:t>Landlord must apply rent payments to rent, and not to other costs that the landlord charges to the tenant (like utilities)</a:t>
            </a:r>
          </a:p>
          <a:p>
            <a:pPr lvl="1">
              <a:spcAft>
                <a:spcPts val="1900"/>
              </a:spcAft>
            </a:pPr>
            <a:r>
              <a:rPr lang="en-US" sz="2200">
                <a:solidFill>
                  <a:srgbClr val="FFFFFF"/>
                </a:solidFill>
                <a:cs typeface="Calibri" panose="020F0502020204030204"/>
              </a:rPr>
              <a:t>Landlord must give a 5-day written notice for rent nonpayment</a:t>
            </a:r>
          </a:p>
        </p:txBody>
      </p:sp>
      <p:sp>
        <p:nvSpPr>
          <p:cNvPr id="4" name="TextBox 3">
            <a:extLst>
              <a:ext uri="{FF2B5EF4-FFF2-40B4-BE49-F238E27FC236}">
                <a16:creationId xmlns:a16="http://schemas.microsoft.com/office/drawing/2014/main" id="{0DD02F27-589A-4E75-B5CE-19D8882BFEF4}"/>
              </a:ext>
            </a:extLst>
          </p:cNvPr>
          <p:cNvSpPr txBox="1"/>
          <p:nvPr/>
        </p:nvSpPr>
        <p:spPr>
          <a:xfrm>
            <a:off x="187678" y="4329288"/>
            <a:ext cx="6362699" cy="20159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a:solidFill>
                  <a:schemeClr val="bg1"/>
                </a:solidFill>
                <a:latin typeface="Calibri"/>
              </a:rPr>
              <a:t>Pay to Stay: If the tenant does not pay during the five-day notice, the landlord can file an eviction. After the filing but before judgement, a tenant may “pay and stay” one time, by paying rent and certain additional costs.</a:t>
            </a:r>
            <a:r>
              <a:rPr lang="en-US" sz="2500" b="1">
                <a:solidFill>
                  <a:schemeClr val="bg1"/>
                </a:solidFill>
                <a:latin typeface="Calibri"/>
                <a:ea typeface="Calibri"/>
                <a:cs typeface="Calibri"/>
              </a:rPr>
              <a:t>​</a:t>
            </a:r>
            <a:endParaRPr lang="en-US" sz="2500" b="1">
              <a:solidFill>
                <a:schemeClr val="bg1"/>
              </a:solidFill>
              <a:cs typeface="Calibri"/>
            </a:endParaRPr>
          </a:p>
        </p:txBody>
      </p:sp>
    </p:spTree>
    <p:extLst>
      <p:ext uri="{BB962C8B-B14F-4D97-AF65-F5344CB8AC3E}">
        <p14:creationId xmlns:p14="http://schemas.microsoft.com/office/powerpoint/2010/main" val="219709852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621D3C71-EBF7-4B23-92B4-E8E7B2EF9D10}"/>
              </a:ext>
            </a:extLst>
          </p:cNvPr>
          <p:cNvPicPr>
            <a:picLocks noChangeAspect="1"/>
          </p:cNvPicPr>
          <p:nvPr/>
        </p:nvPicPr>
        <p:blipFill rotWithShape="1">
          <a:blip r:embed="rId2"/>
          <a:srcRect l="26005" r="4996"/>
          <a:stretch/>
        </p:blipFill>
        <p:spPr>
          <a:xfrm>
            <a:off x="20" y="-1813334"/>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4" name="Graphic 12" descr="Badge New outline">
            <a:extLst>
              <a:ext uri="{FF2B5EF4-FFF2-40B4-BE49-F238E27FC236}">
                <a16:creationId xmlns:a16="http://schemas.microsoft.com/office/drawing/2014/main" id="{C73EFDCF-49FB-40E9-9D82-0B4D4AE89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631" y="2122412"/>
            <a:ext cx="817639" cy="829734"/>
          </a:xfrm>
          <a:prstGeom prst="rect">
            <a:avLst/>
          </a:prstGeom>
        </p:spPr>
      </p:pic>
      <p:sp>
        <p:nvSpPr>
          <p:cNvPr id="5" name="TextBox 4">
            <a:extLst>
              <a:ext uri="{FF2B5EF4-FFF2-40B4-BE49-F238E27FC236}">
                <a16:creationId xmlns:a16="http://schemas.microsoft.com/office/drawing/2014/main" id="{BAF81907-EB94-4590-8573-468C096D6DF9}"/>
              </a:ext>
            </a:extLst>
          </p:cNvPr>
          <p:cNvSpPr txBox="1"/>
          <p:nvPr/>
        </p:nvSpPr>
        <p:spPr>
          <a:xfrm>
            <a:off x="1082739" y="1928246"/>
            <a:ext cx="487196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Denial of Essential Services</a:t>
            </a:r>
            <a:r>
              <a:rPr lang="en-US" sz="1100"/>
              <a:t>: If the landlord fails to correct the condition after the tenant gives written notice, the tenant may: After 24 hours –1)Withhold a reasonable portion of rent to reflect the reduced value of the unit 2)Get services, and internet if the lease requires it, and deduct costs from rent after giving receipts to the landlord3)Recover damages and reasonable attorney feesor4)Make landlord pay for substitute housing until condition fixed. After 72 hours –1)End rental agreement and 2)Vacate unit within 30 days. BUT: The tenant may not exercise this remedy if the tenant or utility supplier caused the condition. </a:t>
            </a:r>
            <a:endParaRPr lang="en-US" sz="1100">
              <a:cs typeface="Calibri"/>
            </a:endParaRPr>
          </a:p>
        </p:txBody>
      </p:sp>
      <p:pic>
        <p:nvPicPr>
          <p:cNvPr id="6" name="Graphic 16" descr="Tools outline">
            <a:extLst>
              <a:ext uri="{FF2B5EF4-FFF2-40B4-BE49-F238E27FC236}">
                <a16:creationId xmlns:a16="http://schemas.microsoft.com/office/drawing/2014/main" id="{1B5CAA3A-B678-48A4-92DC-F91ADB426C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204" y="3392034"/>
            <a:ext cx="624115" cy="563639"/>
          </a:xfrm>
          <a:prstGeom prst="rect">
            <a:avLst/>
          </a:prstGeom>
        </p:spPr>
      </p:pic>
      <p:sp>
        <p:nvSpPr>
          <p:cNvPr id="9" name="TextBox 8">
            <a:extLst>
              <a:ext uri="{FF2B5EF4-FFF2-40B4-BE49-F238E27FC236}">
                <a16:creationId xmlns:a16="http://schemas.microsoft.com/office/drawing/2014/main" id="{7E11900B-8B53-4999-88FD-AB481B3A85F6}"/>
              </a:ext>
            </a:extLst>
          </p:cNvPr>
          <p:cNvSpPr txBox="1"/>
          <p:nvPr/>
        </p:nvSpPr>
        <p:spPr>
          <a:xfrm>
            <a:off x="1082739" y="3440151"/>
            <a:ext cx="488405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Uncompleted Repairs</a:t>
            </a:r>
            <a:r>
              <a:rPr lang="en-US" sz="1100">
                <a:cs typeface="Arial"/>
              </a:rPr>
              <a:t>: Procedures for renters to withhold rent to pay for minor repairs and encourage landlords to make repairs​</a:t>
            </a:r>
            <a:endParaRPr lang="en-US"/>
          </a:p>
        </p:txBody>
      </p:sp>
      <p:pic>
        <p:nvPicPr>
          <p:cNvPr id="11" name="Graphic 18" descr="Checklist outline">
            <a:extLst>
              <a:ext uri="{FF2B5EF4-FFF2-40B4-BE49-F238E27FC236}">
                <a16:creationId xmlns:a16="http://schemas.microsoft.com/office/drawing/2014/main" id="{DC54D28F-7FFF-4007-AF20-EA974889C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5350" y="4305074"/>
            <a:ext cx="698198" cy="650006"/>
          </a:xfrm>
          <a:prstGeom prst="rect">
            <a:avLst/>
          </a:prstGeom>
        </p:spPr>
      </p:pic>
      <p:sp>
        <p:nvSpPr>
          <p:cNvPr id="13" name="TextBox 12">
            <a:extLst>
              <a:ext uri="{FF2B5EF4-FFF2-40B4-BE49-F238E27FC236}">
                <a16:creationId xmlns:a16="http://schemas.microsoft.com/office/drawing/2014/main" id="{032A6058-985A-428A-9FE9-87B889D9E2E0}"/>
              </a:ext>
            </a:extLst>
          </p:cNvPr>
          <p:cNvSpPr txBox="1"/>
          <p:nvPr/>
        </p:nvSpPr>
        <p:spPr>
          <a:xfrm>
            <a:off x="1082739" y="4055194"/>
            <a:ext cx="485986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Failed to Disclose Information</a:t>
            </a:r>
            <a:r>
              <a:rPr lang="en-US" sz="1100"/>
              <a:t>: If the landlord does not disclose administrative aspects of security deposit, the names of individuals authorized to enter a unit, or not disclosing ownership information or transfer, the tenant must give the landlord a notice of 2 business days and wait to see if the landlord provides the information. If not, the tenant may be able to end the rental agreement.</a:t>
            </a:r>
            <a:endParaRPr lang="en-US" sz="1100">
              <a:cs typeface="Calibri"/>
            </a:endParaRPr>
          </a:p>
        </p:txBody>
      </p:sp>
      <p:sp>
        <p:nvSpPr>
          <p:cNvPr id="15" name="TextBox 14">
            <a:extLst>
              <a:ext uri="{FF2B5EF4-FFF2-40B4-BE49-F238E27FC236}">
                <a16:creationId xmlns:a16="http://schemas.microsoft.com/office/drawing/2014/main" id="{B852766A-CB80-41A5-9990-4106F2C9B733}"/>
              </a:ext>
            </a:extLst>
          </p:cNvPr>
          <p:cNvSpPr txBox="1"/>
          <p:nvPr/>
        </p:nvSpPr>
        <p:spPr>
          <a:xfrm>
            <a:off x="1082739" y="5232060"/>
            <a:ext cx="51017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Bed Bugs:</a:t>
            </a:r>
            <a:r>
              <a:rPr lang="en-US" sz="1100">
                <a:cs typeface="Arial"/>
              </a:rPr>
              <a:t> If after ten days of notifying the landlord of bed bugs the landlord has not services the unit, the tenant must give the landlord a notice of 2 business days and wait to see if the landlord provides the plan for extermination. If not, the tenant may be able to end the rental agreement.</a:t>
            </a:r>
            <a:endParaRPr lang="en-US">
              <a:cs typeface="Calibri" panose="020F0502020204030204"/>
            </a:endParaRPr>
          </a:p>
        </p:txBody>
      </p:sp>
      <p:pic>
        <p:nvPicPr>
          <p:cNvPr id="17" name="Graphic 21" descr="Bug outline">
            <a:extLst>
              <a:ext uri="{FF2B5EF4-FFF2-40B4-BE49-F238E27FC236}">
                <a16:creationId xmlns:a16="http://schemas.microsoft.com/office/drawing/2014/main" id="{425AEFEA-0893-444E-819E-122DEF4BE2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7257" y="5233270"/>
            <a:ext cx="664369" cy="652463"/>
          </a:xfrm>
          <a:prstGeom prst="rect">
            <a:avLst/>
          </a:prstGeom>
        </p:spPr>
      </p:pic>
      <p:sp>
        <p:nvSpPr>
          <p:cNvPr id="19" name="TextBox 18">
            <a:extLst>
              <a:ext uri="{FF2B5EF4-FFF2-40B4-BE49-F238E27FC236}">
                <a16:creationId xmlns:a16="http://schemas.microsoft.com/office/drawing/2014/main" id="{8C21A41A-7FFB-4C82-977E-7F1ECCA033C1}"/>
              </a:ext>
            </a:extLst>
          </p:cNvPr>
          <p:cNvSpPr txBox="1"/>
          <p:nvPr/>
        </p:nvSpPr>
        <p:spPr>
          <a:xfrm>
            <a:off x="1077825" y="6140526"/>
            <a:ext cx="508873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Illegal Lockouts: </a:t>
            </a:r>
            <a:r>
              <a:rPr lang="en-US" sz="1100">
                <a:cs typeface="Arial"/>
              </a:rPr>
              <a:t>The tenant may sue the landlord to get back into the unit, attorney’s fees, and damages (twice the actual damages or 2 months’ rent, whichever is greater). ​</a:t>
            </a:r>
            <a:endParaRPr lang="en-US"/>
          </a:p>
        </p:txBody>
      </p:sp>
      <p:pic>
        <p:nvPicPr>
          <p:cNvPr id="22" name="Graphic 23" descr="Key outline">
            <a:extLst>
              <a:ext uri="{FF2B5EF4-FFF2-40B4-BE49-F238E27FC236}">
                <a16:creationId xmlns:a16="http://schemas.microsoft.com/office/drawing/2014/main" id="{12B646CC-09AC-4393-9FD2-D64B250E90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19" y="5959551"/>
            <a:ext cx="819151" cy="807244"/>
          </a:xfrm>
          <a:prstGeom prst="rect">
            <a:avLst/>
          </a:prstGeom>
        </p:spPr>
      </p:pic>
      <p:sp>
        <p:nvSpPr>
          <p:cNvPr id="25" name="TextBox 24">
            <a:extLst>
              <a:ext uri="{FF2B5EF4-FFF2-40B4-BE49-F238E27FC236}">
                <a16:creationId xmlns:a16="http://schemas.microsoft.com/office/drawing/2014/main" id="{A6D1061E-7E7E-4751-95A5-A30E332D0916}"/>
              </a:ext>
            </a:extLst>
          </p:cNvPr>
          <p:cNvSpPr txBox="1"/>
          <p:nvPr/>
        </p:nvSpPr>
        <p:spPr>
          <a:xfrm>
            <a:off x="7161919" y="1957703"/>
            <a:ext cx="4755355"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Unreasonable Entry: </a:t>
            </a:r>
            <a:r>
              <a:rPr lang="en-US" sz="1100">
                <a:cs typeface="Arial"/>
              </a:rPr>
              <a:t>If the landlord makes an unlawful or unreasonable entry, repeatedly demands entry, or makes the tenant feel harassed, the tenant may file suit and recover 1 month’s rent or twice the damages, whichever is greater, and attorney’s fees.</a:t>
            </a:r>
            <a:r>
              <a:rPr lang="en-US">
                <a:cs typeface="Arial"/>
              </a:rPr>
              <a:t> ​</a:t>
            </a:r>
            <a:endParaRPr lang="en-US"/>
          </a:p>
        </p:txBody>
      </p:sp>
      <p:pic>
        <p:nvPicPr>
          <p:cNvPr id="47" name="Graphic 29" descr="Door Open outline">
            <a:extLst>
              <a:ext uri="{FF2B5EF4-FFF2-40B4-BE49-F238E27FC236}">
                <a16:creationId xmlns:a16="http://schemas.microsoft.com/office/drawing/2014/main" id="{D27AF59B-AFF9-4BEB-9C85-6D83B2DB5F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8730" y="1895791"/>
            <a:ext cx="842963" cy="842963"/>
          </a:xfrm>
          <a:prstGeom prst="rect">
            <a:avLst/>
          </a:prstGeom>
        </p:spPr>
      </p:pic>
      <p:sp>
        <p:nvSpPr>
          <p:cNvPr id="49" name="TextBox 48">
            <a:extLst>
              <a:ext uri="{FF2B5EF4-FFF2-40B4-BE49-F238E27FC236}">
                <a16:creationId xmlns:a16="http://schemas.microsoft.com/office/drawing/2014/main" id="{553A10F4-2D81-437D-BBC6-24844A835E10}"/>
              </a:ext>
            </a:extLst>
          </p:cNvPr>
          <p:cNvSpPr txBox="1"/>
          <p:nvPr/>
        </p:nvSpPr>
        <p:spPr>
          <a:xfrm>
            <a:off x="7161919" y="2956256"/>
            <a:ext cx="452913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Late Rent: </a:t>
            </a:r>
            <a:r>
              <a:rPr lang="en-US" sz="1100">
                <a:cs typeface="Arial"/>
              </a:rPr>
              <a:t>Allows tenants facing eviction to clear the case with a one-time Pay-to-Stay provision​</a:t>
            </a:r>
            <a:endParaRPr lang="en-US"/>
          </a:p>
        </p:txBody>
      </p:sp>
      <p:pic>
        <p:nvPicPr>
          <p:cNvPr id="51" name="Graphic 30" descr="Money outline">
            <a:extLst>
              <a:ext uri="{FF2B5EF4-FFF2-40B4-BE49-F238E27FC236}">
                <a16:creationId xmlns:a16="http://schemas.microsoft.com/office/drawing/2014/main" id="{2B3F26AD-4869-4CE7-8BC0-B7243AD114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74802" y="2856909"/>
            <a:ext cx="712433" cy="620920"/>
          </a:xfrm>
          <a:prstGeom prst="rect">
            <a:avLst/>
          </a:prstGeom>
        </p:spPr>
      </p:pic>
      <p:sp>
        <p:nvSpPr>
          <p:cNvPr id="53" name="TextBox 52">
            <a:extLst>
              <a:ext uri="{FF2B5EF4-FFF2-40B4-BE49-F238E27FC236}">
                <a16:creationId xmlns:a16="http://schemas.microsoft.com/office/drawing/2014/main" id="{E657F765-D7AE-4726-A034-721C21DF1485}"/>
              </a:ext>
            </a:extLst>
          </p:cNvPr>
          <p:cNvSpPr txBox="1"/>
          <p:nvPr/>
        </p:nvSpPr>
        <p:spPr>
          <a:xfrm>
            <a:off x="7161919" y="3636527"/>
            <a:ext cx="451723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cs typeface="Arial"/>
              </a:rPr>
              <a:t>No Notice:</a:t>
            </a:r>
            <a:r>
              <a:rPr lang="en-US" sz="1100">
                <a:cs typeface="Arial"/>
              </a:rPr>
              <a:t> if the landlord does not give a 60-day notice, the tenant may stay for 120 days after written notice is given. During this time, the terms and conditions of the lease stay the same.​</a:t>
            </a:r>
            <a:endParaRPr lang="en-US"/>
          </a:p>
        </p:txBody>
      </p:sp>
      <p:pic>
        <p:nvPicPr>
          <p:cNvPr id="55" name="Graphic 3" descr="Building outline">
            <a:extLst>
              <a:ext uri="{FF2B5EF4-FFF2-40B4-BE49-F238E27FC236}">
                <a16:creationId xmlns:a16="http://schemas.microsoft.com/office/drawing/2014/main" id="{C0B52729-4DB7-4B5E-AB38-79F49074FA3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18474" y="3535076"/>
            <a:ext cx="841332" cy="810018"/>
          </a:xfrm>
          <a:prstGeom prst="rect">
            <a:avLst/>
          </a:prstGeom>
        </p:spPr>
      </p:pic>
      <p:sp>
        <p:nvSpPr>
          <p:cNvPr id="57" name="TextBox 56">
            <a:extLst>
              <a:ext uri="{FF2B5EF4-FFF2-40B4-BE49-F238E27FC236}">
                <a16:creationId xmlns:a16="http://schemas.microsoft.com/office/drawing/2014/main" id="{CD0B1AD8-679A-471B-85A0-04A0A3B787E8}"/>
              </a:ext>
            </a:extLst>
          </p:cNvPr>
          <p:cNvSpPr txBox="1"/>
          <p:nvPr/>
        </p:nvSpPr>
        <p:spPr>
          <a:xfrm>
            <a:off x="7161919" y="4537162"/>
            <a:ext cx="469582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Landlord Retaliation: </a:t>
            </a:r>
            <a:r>
              <a:rPr lang="en-US" sz="1100"/>
              <a:t>if a judge agrees that there is retaliation, including unlawful entry or a lawful entry in an unreasonable manner, the tenant shall receive damages and attorney’s fees if the tenant succeeds. </a:t>
            </a:r>
          </a:p>
        </p:txBody>
      </p:sp>
      <p:pic>
        <p:nvPicPr>
          <p:cNvPr id="59" name="Graphic 6" descr="No sign outline">
            <a:extLst>
              <a:ext uri="{FF2B5EF4-FFF2-40B4-BE49-F238E27FC236}">
                <a16:creationId xmlns:a16="http://schemas.microsoft.com/office/drawing/2014/main" id="{1E4F80FB-6197-4094-922B-84BEFB24D29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17934" y="4626914"/>
            <a:ext cx="636110" cy="576040"/>
          </a:xfrm>
          <a:prstGeom prst="rect">
            <a:avLst/>
          </a:prstGeom>
        </p:spPr>
      </p:pic>
      <p:sp>
        <p:nvSpPr>
          <p:cNvPr id="61" name="TextBox 60">
            <a:extLst>
              <a:ext uri="{FF2B5EF4-FFF2-40B4-BE49-F238E27FC236}">
                <a16:creationId xmlns:a16="http://schemas.microsoft.com/office/drawing/2014/main" id="{AD0AC300-CDFF-4004-A4AE-0DC6B8C08C9F}"/>
              </a:ext>
            </a:extLst>
          </p:cNvPr>
          <p:cNvSpPr txBox="1"/>
          <p:nvPr/>
        </p:nvSpPr>
        <p:spPr>
          <a:xfrm>
            <a:off x="7161918" y="5338045"/>
            <a:ext cx="475535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Overcharged, Unreturned, or Failed to Provide Receipt of Security Deposit</a:t>
            </a:r>
            <a:r>
              <a:rPr lang="en-US" sz="1100"/>
              <a:t>: the tenant may sue the landlord and shall receive damages equal to 2 times the security deposit plus attorney's fees. If the landlord makes a mistake with the paperwork on the security deposit, the tenant must first give the landlord a notice and wait2 business days to see if the landlord corrects the paperwork. If the paperwork is not corrected, the tenant may sue the landlord. If the landlord does not give the proper receipt for the security deposit, the tenant is entitled to the immediate return of the security deposit.</a:t>
            </a:r>
            <a:endParaRPr lang="en-US" sz="1100">
              <a:cs typeface="Calibri"/>
            </a:endParaRPr>
          </a:p>
        </p:txBody>
      </p:sp>
      <p:pic>
        <p:nvPicPr>
          <p:cNvPr id="63" name="Graphic 8" descr="Piggy Bank outline">
            <a:extLst>
              <a:ext uri="{FF2B5EF4-FFF2-40B4-BE49-F238E27FC236}">
                <a16:creationId xmlns:a16="http://schemas.microsoft.com/office/drawing/2014/main" id="{27F2FC67-5C5D-4BDC-8C2C-C6E1E1CB96A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42553" y="5649297"/>
            <a:ext cx="736949" cy="726510"/>
          </a:xfrm>
          <a:prstGeom prst="rect">
            <a:avLst/>
          </a:prstGeom>
        </p:spPr>
      </p:pic>
      <p:sp>
        <p:nvSpPr>
          <p:cNvPr id="64" name="Rectangle 63">
            <a:extLst>
              <a:ext uri="{FF2B5EF4-FFF2-40B4-BE49-F238E27FC236}">
                <a16:creationId xmlns:a16="http://schemas.microsoft.com/office/drawing/2014/main" id="{C5607E71-AB78-4A85-921F-290F2CE3013E}"/>
              </a:ext>
            </a:extLst>
          </p:cNvPr>
          <p:cNvSpPr/>
          <p:nvPr/>
        </p:nvSpPr>
        <p:spPr>
          <a:xfrm>
            <a:off x="547655" y="257345"/>
            <a:ext cx="4238624" cy="1095374"/>
          </a:xfrm>
          <a:prstGeom prst="rect">
            <a:avLst/>
          </a:prstGeom>
          <a:solidFill>
            <a:srgbClr val="255C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975460" y="-425794"/>
            <a:ext cx="4040980" cy="2452687"/>
          </a:xfrm>
        </p:spPr>
        <p:txBody>
          <a:bodyPr vert="horz" lIns="91440" tIns="45720" rIns="91440" bIns="45720" rtlCol="0" anchor="ctr">
            <a:normAutofit/>
          </a:bodyPr>
          <a:lstStyle/>
          <a:p>
            <a:r>
              <a:rPr lang="en-US" sz="3600" b="1">
                <a:solidFill>
                  <a:schemeClr val="bg1"/>
                </a:solidFill>
              </a:rPr>
              <a:t>Tenant Remedies </a:t>
            </a:r>
          </a:p>
        </p:txBody>
      </p:sp>
    </p:spTree>
    <p:extLst>
      <p:ext uri="{BB962C8B-B14F-4D97-AF65-F5344CB8AC3E}">
        <p14:creationId xmlns:p14="http://schemas.microsoft.com/office/powerpoint/2010/main" val="344497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803053" y="-3467"/>
            <a:ext cx="7474172" cy="1325563"/>
          </a:xfrm>
        </p:spPr>
        <p:txBody>
          <a:bodyPr vert="horz" lIns="91440" tIns="45720" rIns="91440" bIns="45720" rtlCol="0" anchor="ctr">
            <a:normAutofit/>
          </a:bodyPr>
          <a:lstStyle/>
          <a:p>
            <a:r>
              <a:rPr lang="en-US" kern="1200">
                <a:solidFill>
                  <a:schemeClr val="tx1"/>
                </a:solidFill>
                <a:latin typeface="+mj-lt"/>
                <a:ea typeface="+mj-ea"/>
                <a:cs typeface="+mj-cs"/>
              </a:rPr>
              <a:t>Legal Resources</a:t>
            </a:r>
          </a:p>
        </p:txBody>
      </p:sp>
      <p:sp>
        <p:nvSpPr>
          <p:cNvPr id="3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56C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circle-cropped (20).png">
            <a:extLst>
              <a:ext uri="{FF2B5EF4-FFF2-40B4-BE49-F238E27FC236}">
                <a16:creationId xmlns:a16="http://schemas.microsoft.com/office/drawing/2014/main" id="{51CCEDDF-F9D2-4417-BDD0-2FAC49C7E4F9}"/>
              </a:ext>
            </a:extLst>
          </p:cNvPr>
          <p:cNvPicPr>
            <a:picLocks noChangeAspect="1"/>
          </p:cNvPicPr>
          <p:nvPr/>
        </p:nvPicPr>
        <p:blipFill>
          <a:blip r:embed="rId2"/>
          <a:stretch>
            <a:fillRect/>
          </a:stretch>
        </p:blipFill>
        <p:spPr>
          <a:xfrm>
            <a:off x="8912730" y="2283673"/>
            <a:ext cx="2145513" cy="2290654"/>
          </a:xfrm>
          <a:prstGeom prst="rect">
            <a:avLst/>
          </a:prstGeom>
        </p:spPr>
      </p:pic>
      <p:pic>
        <p:nvPicPr>
          <p:cNvPr id="11" name="Picture 4">
            <a:extLst>
              <a:ext uri="{FF2B5EF4-FFF2-40B4-BE49-F238E27FC236}">
                <a16:creationId xmlns:a16="http://schemas.microsoft.com/office/drawing/2014/main" id="{D6B02CD2-2938-4710-9D5A-CB7E9A96D9D8}"/>
              </a:ext>
            </a:extLst>
          </p:cNvPr>
          <p:cNvPicPr>
            <a:picLocks noChangeAspect="1"/>
          </p:cNvPicPr>
          <p:nvPr/>
        </p:nvPicPr>
        <p:blipFill>
          <a:blip r:embed="rId3"/>
          <a:stretch>
            <a:fillRect/>
          </a:stretch>
        </p:blipFill>
        <p:spPr>
          <a:xfrm>
            <a:off x="247259" y="1158168"/>
            <a:ext cx="3312318" cy="1038225"/>
          </a:xfrm>
          <a:prstGeom prst="rect">
            <a:avLst/>
          </a:prstGeom>
        </p:spPr>
      </p:pic>
      <p:pic>
        <p:nvPicPr>
          <p:cNvPr id="13" name="Picture 5">
            <a:extLst>
              <a:ext uri="{FF2B5EF4-FFF2-40B4-BE49-F238E27FC236}">
                <a16:creationId xmlns:a16="http://schemas.microsoft.com/office/drawing/2014/main" id="{C7F83BFE-06E3-4A13-AEBD-CA8D41C6E825}"/>
              </a:ext>
            </a:extLst>
          </p:cNvPr>
          <p:cNvPicPr>
            <a:picLocks noChangeAspect="1"/>
          </p:cNvPicPr>
          <p:nvPr/>
        </p:nvPicPr>
        <p:blipFill>
          <a:blip r:embed="rId4"/>
          <a:stretch>
            <a:fillRect/>
          </a:stretch>
        </p:blipFill>
        <p:spPr>
          <a:xfrm>
            <a:off x="243997" y="2666021"/>
            <a:ext cx="2752725" cy="933450"/>
          </a:xfrm>
          <a:prstGeom prst="rect">
            <a:avLst/>
          </a:prstGeom>
        </p:spPr>
      </p:pic>
      <p:pic>
        <p:nvPicPr>
          <p:cNvPr id="15" name="Picture 8">
            <a:extLst>
              <a:ext uri="{FF2B5EF4-FFF2-40B4-BE49-F238E27FC236}">
                <a16:creationId xmlns:a16="http://schemas.microsoft.com/office/drawing/2014/main" id="{CFD3FF70-4714-449D-B1CC-724CA2BE63EE}"/>
              </a:ext>
            </a:extLst>
          </p:cNvPr>
          <p:cNvPicPr>
            <a:picLocks noChangeAspect="1"/>
          </p:cNvPicPr>
          <p:nvPr/>
        </p:nvPicPr>
        <p:blipFill>
          <a:blip r:embed="rId5"/>
          <a:stretch>
            <a:fillRect/>
          </a:stretch>
        </p:blipFill>
        <p:spPr>
          <a:xfrm>
            <a:off x="240735" y="4097054"/>
            <a:ext cx="2752725" cy="933450"/>
          </a:xfrm>
          <a:prstGeom prst="rect">
            <a:avLst/>
          </a:prstGeom>
        </p:spPr>
      </p:pic>
      <p:pic>
        <p:nvPicPr>
          <p:cNvPr id="18" name="Picture 10">
            <a:extLst>
              <a:ext uri="{FF2B5EF4-FFF2-40B4-BE49-F238E27FC236}">
                <a16:creationId xmlns:a16="http://schemas.microsoft.com/office/drawing/2014/main" id="{F879442B-F0F8-4420-A520-C2B96D283D92}"/>
              </a:ext>
            </a:extLst>
          </p:cNvPr>
          <p:cNvPicPr>
            <a:picLocks noChangeAspect="1"/>
          </p:cNvPicPr>
          <p:nvPr/>
        </p:nvPicPr>
        <p:blipFill>
          <a:blip r:embed="rId6"/>
          <a:stretch>
            <a:fillRect/>
          </a:stretch>
        </p:blipFill>
        <p:spPr>
          <a:xfrm>
            <a:off x="101774" y="5430881"/>
            <a:ext cx="3038475" cy="1038225"/>
          </a:xfrm>
          <a:prstGeom prst="rect">
            <a:avLst/>
          </a:prstGeom>
        </p:spPr>
      </p:pic>
      <p:sp>
        <p:nvSpPr>
          <p:cNvPr id="20" name="TextBox 19">
            <a:extLst>
              <a:ext uri="{FF2B5EF4-FFF2-40B4-BE49-F238E27FC236}">
                <a16:creationId xmlns:a16="http://schemas.microsoft.com/office/drawing/2014/main" id="{4F9724C2-F4F0-4C7E-BBEB-2CC9219FFEA0}"/>
              </a:ext>
            </a:extLst>
          </p:cNvPr>
          <p:cNvSpPr txBox="1"/>
          <p:nvPr/>
        </p:nvSpPr>
        <p:spPr>
          <a:xfrm>
            <a:off x="3285445" y="1152525"/>
            <a:ext cx="69205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Segoe UI"/>
              </a:rPr>
              <a:t>Cook County Legal Aid for Housing and Debt​</a:t>
            </a:r>
          </a:p>
          <a:p>
            <a:r>
              <a:rPr lang="en-US" sz="1600">
                <a:cs typeface="Segoe UI"/>
                <a:hlinkClick r:id="rId7"/>
              </a:rPr>
              <a:t>https://www.cookcountylegalaid.org/</a:t>
            </a:r>
            <a:endParaRPr lang="en-US" sz="1600">
              <a:cs typeface="Segoe UI"/>
            </a:endParaRPr>
          </a:p>
          <a:p>
            <a:r>
              <a:rPr lang="en-US" sz="1600">
                <a:ea typeface="+mn-lt"/>
                <a:cs typeface="+mn-lt"/>
              </a:rPr>
              <a:t>Call 855-956-5763</a:t>
            </a:r>
          </a:p>
          <a:p>
            <a:r>
              <a:rPr lang="en-US" sz="1200"/>
              <a:t>Free Legal Help for Residents of Cook County </a:t>
            </a:r>
            <a:r>
              <a:rPr lang="en-US" sz="1200">
                <a:ea typeface="+mn-lt"/>
                <a:cs typeface="+mn-lt"/>
              </a:rPr>
              <a:t>dealing with an eviction or unresolved debt issue, or who are behind on your mortgage or property tax payments.</a:t>
            </a:r>
            <a:endParaRPr lang="en-US" sz="1200">
              <a:cs typeface="Calibri" panose="020F0502020204030204"/>
            </a:endParaRPr>
          </a:p>
        </p:txBody>
      </p:sp>
      <p:sp>
        <p:nvSpPr>
          <p:cNvPr id="22" name="TextBox 21">
            <a:extLst>
              <a:ext uri="{FF2B5EF4-FFF2-40B4-BE49-F238E27FC236}">
                <a16:creationId xmlns:a16="http://schemas.microsoft.com/office/drawing/2014/main" id="{E9A117F6-26F9-455B-BFC8-F7A283071FF3}"/>
              </a:ext>
            </a:extLst>
          </p:cNvPr>
          <p:cNvSpPr txBox="1"/>
          <p:nvPr/>
        </p:nvSpPr>
        <p:spPr>
          <a:xfrm>
            <a:off x="3290804" y="3996698"/>
            <a:ext cx="70126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North Suburban Legal Aid</a:t>
            </a:r>
            <a:endParaRPr lang="en-US" sz="1600" b="1">
              <a:cs typeface="Calibri"/>
            </a:endParaRPr>
          </a:p>
          <a:p>
            <a:r>
              <a:rPr lang="en-US" sz="1600">
                <a:ea typeface="+mn-lt"/>
                <a:cs typeface="+mn-lt"/>
                <a:hlinkClick r:id="rId8"/>
              </a:rPr>
              <a:t>https://nslegalaid.org/</a:t>
            </a:r>
            <a:endParaRPr lang="en-US" sz="1600">
              <a:ea typeface="+mn-lt"/>
              <a:cs typeface="+mn-lt"/>
            </a:endParaRPr>
          </a:p>
          <a:p>
            <a:r>
              <a:rPr lang="en-US" sz="1600">
                <a:ea typeface="+mn-lt"/>
                <a:cs typeface="+mn-lt"/>
              </a:rPr>
              <a:t>Call 847-737-4042</a:t>
            </a:r>
          </a:p>
          <a:p>
            <a:r>
              <a:rPr lang="en-US" sz="1200">
                <a:ea typeface="+mn-lt"/>
                <a:cs typeface="+mn-lt"/>
              </a:rPr>
              <a:t>Accessible, quality </a:t>
            </a:r>
            <a:r>
              <a:rPr lang="en-US" sz="1200" i="1">
                <a:ea typeface="+mn-lt"/>
                <a:cs typeface="+mn-lt"/>
              </a:rPr>
              <a:t>pro-bono</a:t>
            </a:r>
            <a:r>
              <a:rPr lang="en-US" sz="1200">
                <a:ea typeface="+mn-lt"/>
                <a:cs typeface="+mn-lt"/>
              </a:rPr>
              <a:t> legal services in the areas of immigration, domestic violence, and housing.</a:t>
            </a:r>
            <a:endParaRPr lang="en-US" sz="1200">
              <a:cs typeface="Calibri"/>
            </a:endParaRPr>
          </a:p>
        </p:txBody>
      </p:sp>
      <p:sp>
        <p:nvSpPr>
          <p:cNvPr id="26" name="TextBox 25">
            <a:extLst>
              <a:ext uri="{FF2B5EF4-FFF2-40B4-BE49-F238E27FC236}">
                <a16:creationId xmlns:a16="http://schemas.microsoft.com/office/drawing/2014/main" id="{ACEDAE07-D819-41E7-9E7F-8FBF37B7A72D}"/>
              </a:ext>
            </a:extLst>
          </p:cNvPr>
          <p:cNvSpPr txBox="1"/>
          <p:nvPr/>
        </p:nvSpPr>
        <p:spPr>
          <a:xfrm>
            <a:off x="3290337" y="5348465"/>
            <a:ext cx="70153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Segoe UI"/>
              </a:rPr>
              <a:t>CARPLS</a:t>
            </a:r>
          </a:p>
          <a:p>
            <a:r>
              <a:rPr lang="en-US" sz="1600">
                <a:ea typeface="+mn-lt"/>
                <a:cs typeface="+mn-lt"/>
                <a:hlinkClick r:id="rId9"/>
              </a:rPr>
              <a:t>https://www.carpls.org/</a:t>
            </a:r>
            <a:r>
              <a:rPr lang="en-US" sz="1600">
                <a:ea typeface="+mn-lt"/>
                <a:cs typeface="+mn-lt"/>
              </a:rPr>
              <a:t> </a:t>
            </a:r>
          </a:p>
          <a:p>
            <a:r>
              <a:rPr lang="en-US" sz="1600">
                <a:cs typeface="Segoe UI"/>
              </a:rPr>
              <a:t>Call </a:t>
            </a:r>
            <a:r>
              <a:rPr lang="en-US" sz="1600">
                <a:ea typeface="+mn-lt"/>
                <a:cs typeface="+mn-lt"/>
              </a:rPr>
              <a:t>312-738-9200</a:t>
            </a:r>
          </a:p>
          <a:p>
            <a:r>
              <a:rPr lang="en-US" sz="1200">
                <a:ea typeface="+mn-lt"/>
                <a:cs typeface="+mn-lt"/>
              </a:rPr>
              <a:t>Cook County’s largest provider of free legal services, with court-based help centers and a free telephone hotline for attorney legal advice and assistance.</a:t>
            </a:r>
            <a:endParaRPr lang="en-US" sz="1200">
              <a:cs typeface="Calibri"/>
            </a:endParaRPr>
          </a:p>
        </p:txBody>
      </p:sp>
      <p:sp>
        <p:nvSpPr>
          <p:cNvPr id="38" name="TextBox 37">
            <a:extLst>
              <a:ext uri="{FF2B5EF4-FFF2-40B4-BE49-F238E27FC236}">
                <a16:creationId xmlns:a16="http://schemas.microsoft.com/office/drawing/2014/main" id="{1A91CD07-BCAC-442D-AA5F-9E639F2C1E58}"/>
              </a:ext>
            </a:extLst>
          </p:cNvPr>
          <p:cNvSpPr txBox="1"/>
          <p:nvPr/>
        </p:nvSpPr>
        <p:spPr>
          <a:xfrm>
            <a:off x="3290338" y="2530574"/>
            <a:ext cx="57600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Segoe UI"/>
              </a:rPr>
              <a:t>Legal Aid Chicago</a:t>
            </a:r>
            <a:endParaRPr lang="en-US" sz="1600">
              <a:cs typeface="Calibri"/>
            </a:endParaRPr>
          </a:p>
          <a:p>
            <a:r>
              <a:rPr lang="en-US" sz="1600">
                <a:ea typeface="+mn-lt"/>
                <a:cs typeface="+mn-lt"/>
              </a:rPr>
              <a:t>https://www.legalaidchicago.org/</a:t>
            </a:r>
          </a:p>
          <a:p>
            <a:r>
              <a:rPr lang="en-US" sz="1600">
                <a:cs typeface="Segoe UI"/>
              </a:rPr>
              <a:t>Call </a:t>
            </a:r>
            <a:r>
              <a:rPr lang="en-US" sz="1600">
                <a:ea typeface="+mn-lt"/>
                <a:cs typeface="+mn-lt"/>
              </a:rPr>
              <a:t>312-341-1070</a:t>
            </a:r>
          </a:p>
          <a:p>
            <a:r>
              <a:rPr lang="en-US" sz="1200">
                <a:ea typeface="+mn-lt"/>
                <a:cs typeface="+mn-lt"/>
              </a:rPr>
              <a:t>Legal Aid Chicago provides free civil legal representation to residents of Chicago and Suburban Cook County </a:t>
            </a:r>
            <a:endParaRPr lang="en-US" sz="1200">
              <a:cs typeface="Calibri"/>
            </a:endParaRPr>
          </a:p>
        </p:txBody>
      </p:sp>
    </p:spTree>
    <p:extLst>
      <p:ext uri="{BB962C8B-B14F-4D97-AF65-F5344CB8AC3E}">
        <p14:creationId xmlns:p14="http://schemas.microsoft.com/office/powerpoint/2010/main" val="414229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Title 3">
            <a:extLst>
              <a:ext uri="{FF2B5EF4-FFF2-40B4-BE49-F238E27FC236}">
                <a16:creationId xmlns:a16="http://schemas.microsoft.com/office/drawing/2014/main" id="{65FF6A92-B768-2444-8CA1-2BAAC4D87DEC}"/>
              </a:ext>
            </a:extLst>
          </p:cNvPr>
          <p:cNvSpPr>
            <a:spLocks noGrp="1"/>
          </p:cNvSpPr>
          <p:nvPr>
            <p:ph type="ctrTitle"/>
          </p:nvPr>
        </p:nvSpPr>
        <p:spPr>
          <a:xfrm>
            <a:off x="846298" y="4767187"/>
            <a:ext cx="5041031" cy="1770774"/>
          </a:xfrm>
        </p:spPr>
        <p:txBody>
          <a:bodyPr vert="horz" lIns="91440" tIns="45720" rIns="91440" bIns="45720" rtlCol="0" anchor="ctr">
            <a:noAutofit/>
          </a:bodyPr>
          <a:lstStyle/>
          <a:p>
            <a:pPr algn="l"/>
            <a:r>
              <a:rPr lang="en-US" sz="3000" kern="1200">
                <a:latin typeface="+mj-lt"/>
                <a:ea typeface="+mj-ea"/>
                <a:cs typeface="+mj-cs"/>
              </a:rPr>
              <a:t>Commissioner Scott Britton</a:t>
            </a:r>
            <a:br>
              <a:rPr lang="en-US" sz="3000" b="1" kern="1200"/>
            </a:br>
            <a:r>
              <a:rPr lang="en-US" sz="3000" kern="1200">
                <a:latin typeface="+mj-lt"/>
                <a:ea typeface="+mj-ea"/>
                <a:cs typeface="+mj-cs"/>
              </a:rPr>
              <a:t>Scott.Britton@cookcountyil.gov</a:t>
            </a:r>
            <a:br>
              <a:rPr lang="en-US" sz="3000" kern="1200"/>
            </a:br>
            <a:r>
              <a:rPr lang="en-US" sz="3000" kern="1200">
                <a:latin typeface="+mj-lt"/>
                <a:ea typeface="+mj-ea"/>
                <a:cs typeface="+mj-cs"/>
              </a:rPr>
              <a:t>(</a:t>
            </a:r>
            <a:r>
              <a:rPr lang="en-US" sz="3000"/>
              <a:t>847) 729-9300</a:t>
            </a:r>
            <a:endParaRPr lang="en-US" sz="3000" kern="1200">
              <a:latin typeface="+mj-lt"/>
              <a:cs typeface="Calibri Light"/>
            </a:endParaRPr>
          </a:p>
        </p:txBody>
      </p:sp>
      <p:sp>
        <p:nvSpPr>
          <p:cNvPr id="64" name="Freeform: Shape 63">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1" name="Picture 5">
            <a:extLst>
              <a:ext uri="{FF2B5EF4-FFF2-40B4-BE49-F238E27FC236}">
                <a16:creationId xmlns:a16="http://schemas.microsoft.com/office/drawing/2014/main" id="{CF4F3B81-99B1-405E-8D05-618C3C06AE86}"/>
              </a:ext>
            </a:extLst>
          </p:cNvPr>
          <p:cNvPicPr>
            <a:picLocks noChangeAspect="1"/>
          </p:cNvPicPr>
          <p:nvPr/>
        </p:nvPicPr>
        <p:blipFill rotWithShape="1">
          <a:blip r:embed="rId2"/>
          <a:srcRect b="4531"/>
          <a:stretch/>
        </p:blipFill>
        <p:spPr>
          <a:xfrm>
            <a:off x="643467" y="1205529"/>
            <a:ext cx="10914060" cy="2188107"/>
          </a:xfrm>
          <a:prstGeom prst="rect">
            <a:avLst/>
          </a:prstGeom>
        </p:spPr>
      </p:pic>
      <p:sp>
        <p:nvSpPr>
          <p:cNvPr id="2" name="Title 3">
            <a:extLst>
              <a:ext uri="{FF2B5EF4-FFF2-40B4-BE49-F238E27FC236}">
                <a16:creationId xmlns:a16="http://schemas.microsoft.com/office/drawing/2014/main" id="{F51C708A-D703-43ED-BFBA-5823EB70ADCC}"/>
              </a:ext>
            </a:extLst>
          </p:cNvPr>
          <p:cNvSpPr txBox="1">
            <a:spLocks/>
          </p:cNvSpPr>
          <p:nvPr/>
        </p:nvSpPr>
        <p:spPr>
          <a:xfrm>
            <a:off x="6388447" y="4767660"/>
            <a:ext cx="5470484" cy="17703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000">
                <a:latin typeface="Calibri Light"/>
                <a:ea typeface="+mn-ea"/>
                <a:cs typeface="Calibri Light"/>
              </a:rPr>
              <a:t>Commissioner Kevin Morrison </a:t>
            </a:r>
          </a:p>
          <a:p>
            <a:pPr algn="l">
              <a:spcAft>
                <a:spcPts val="600"/>
              </a:spcAft>
            </a:pPr>
            <a:r>
              <a:rPr lang="en-US" sz="3000">
                <a:latin typeface="Calibri Light"/>
                <a:ea typeface="+mn-ea"/>
                <a:cs typeface="Calibri Light"/>
              </a:rPr>
              <a:t>Kevin.Morrison@cookcountyil.gov</a:t>
            </a:r>
          </a:p>
          <a:p>
            <a:pPr algn="l">
              <a:spcAft>
                <a:spcPts val="600"/>
              </a:spcAft>
            </a:pPr>
            <a:r>
              <a:rPr lang="en-US" sz="3000">
                <a:latin typeface="Calibri Light"/>
                <a:ea typeface="+mn-ea"/>
                <a:cs typeface="Calibri Light"/>
              </a:rPr>
              <a:t>(847) 519-7674</a:t>
            </a:r>
          </a:p>
        </p:txBody>
      </p:sp>
    </p:spTree>
    <p:extLst>
      <p:ext uri="{BB962C8B-B14F-4D97-AF65-F5344CB8AC3E}">
        <p14:creationId xmlns:p14="http://schemas.microsoft.com/office/powerpoint/2010/main" val="38679584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D8F86020-8440-4D39-BB31-DF91FC554871}"/>
              </a:ext>
            </a:extLst>
          </p:cNvPr>
          <p:cNvPicPr>
            <a:picLocks noChangeAspect="1"/>
          </p:cNvPicPr>
          <p:nvPr/>
        </p:nvPicPr>
        <p:blipFill rotWithShape="1">
          <a:blip r:embed="rId2"/>
          <a:srcRect l="26049" r="4871" b="3286"/>
          <a:stretch/>
        </p:blipFill>
        <p:spPr>
          <a:xfrm>
            <a:off x="-93726" y="-569022"/>
            <a:ext cx="12759627" cy="259153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pSp>
        <p:nvGrpSpPr>
          <p:cNvPr id="15" name="Group 14">
            <a:extLst>
              <a:ext uri="{FF2B5EF4-FFF2-40B4-BE49-F238E27FC236}">
                <a16:creationId xmlns:a16="http://schemas.microsoft.com/office/drawing/2014/main" id="{1C8F23B5-4C65-4794-87AD-B4435E9DAD42}"/>
              </a:ext>
            </a:extLst>
          </p:cNvPr>
          <p:cNvGrpSpPr/>
          <p:nvPr/>
        </p:nvGrpSpPr>
        <p:grpSpPr>
          <a:xfrm>
            <a:off x="9515705" y="1674230"/>
            <a:ext cx="2746918" cy="2959876"/>
            <a:chOff x="2583365" y="1884864"/>
            <a:chExt cx="2746918" cy="2959876"/>
          </a:xfrm>
        </p:grpSpPr>
        <p:pic>
          <p:nvPicPr>
            <p:cNvPr id="9" name="Picture 10" descr="Scott R. Britton, 14th District">
              <a:extLst>
                <a:ext uri="{FF2B5EF4-FFF2-40B4-BE49-F238E27FC236}">
                  <a16:creationId xmlns:a16="http://schemas.microsoft.com/office/drawing/2014/main" id="{1FD0A00C-80A4-4452-BACC-E9847135319D}"/>
                </a:ext>
              </a:extLst>
            </p:cNvPr>
            <p:cNvPicPr>
              <a:picLocks noChangeAspect="1"/>
            </p:cNvPicPr>
            <p:nvPr/>
          </p:nvPicPr>
          <p:blipFill>
            <a:blip r:embed="rId3"/>
            <a:stretch>
              <a:fillRect/>
            </a:stretch>
          </p:blipFill>
          <p:spPr>
            <a:xfrm>
              <a:off x="2583365" y="1884864"/>
              <a:ext cx="1920492" cy="2400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3EDE1D4B-39D1-41E0-A08F-2136DD5D0823}"/>
                </a:ext>
              </a:extLst>
            </p:cNvPr>
            <p:cNvSpPr txBox="1"/>
            <p:nvPr/>
          </p:nvSpPr>
          <p:spPr>
            <a:xfrm>
              <a:off x="2587083" y="4290742"/>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bg1"/>
                  </a:solidFill>
                </a:rPr>
                <a:t>Scott Britton</a:t>
              </a:r>
              <a:endParaRPr lang="en-US" sz="1500">
                <a:solidFill>
                  <a:schemeClr val="bg1"/>
                </a:solidFill>
                <a:cs typeface="Calibri"/>
              </a:endParaRPr>
            </a:p>
            <a:p>
              <a:r>
                <a:rPr lang="en-US" sz="1500">
                  <a:solidFill>
                    <a:schemeClr val="bg1"/>
                  </a:solidFill>
                  <a:ea typeface="+mn-lt"/>
                  <a:cs typeface="+mn-lt"/>
                </a:rPr>
                <a:t>Commissioner, 14th District</a:t>
              </a:r>
              <a:endParaRPr lang="en-US" sz="1500">
                <a:solidFill>
                  <a:schemeClr val="bg1"/>
                </a:solidFill>
                <a:cs typeface="Calibri"/>
              </a:endParaRPr>
            </a:p>
          </p:txBody>
        </p:sp>
      </p:grpSp>
      <p:grpSp>
        <p:nvGrpSpPr>
          <p:cNvPr id="37" name="Group 36">
            <a:extLst>
              <a:ext uri="{FF2B5EF4-FFF2-40B4-BE49-F238E27FC236}">
                <a16:creationId xmlns:a16="http://schemas.microsoft.com/office/drawing/2014/main" id="{5A847DDD-B04A-457D-8B6C-A29D81711C34}"/>
              </a:ext>
            </a:extLst>
          </p:cNvPr>
          <p:cNvGrpSpPr/>
          <p:nvPr/>
        </p:nvGrpSpPr>
        <p:grpSpPr>
          <a:xfrm>
            <a:off x="2258740" y="3525643"/>
            <a:ext cx="2476810" cy="3179245"/>
            <a:chOff x="2246350" y="3928326"/>
            <a:chExt cx="2476810" cy="3179245"/>
          </a:xfrm>
        </p:grpSpPr>
        <p:pic>
          <p:nvPicPr>
            <p:cNvPr id="13" name="Picture 14">
              <a:extLst>
                <a:ext uri="{FF2B5EF4-FFF2-40B4-BE49-F238E27FC236}">
                  <a16:creationId xmlns:a16="http://schemas.microsoft.com/office/drawing/2014/main" id="{FF66227E-4A28-4D6E-9B4E-3498C25A5BE4}"/>
                </a:ext>
              </a:extLst>
            </p:cNvPr>
            <p:cNvPicPr>
              <a:picLocks noChangeAspect="1"/>
            </p:cNvPicPr>
            <p:nvPr/>
          </p:nvPicPr>
          <p:blipFill rotWithShape="1">
            <a:blip r:embed="rId4"/>
            <a:srcRect l="12727" r="9610" b="-188"/>
            <a:stretch/>
          </p:blipFill>
          <p:spPr>
            <a:xfrm>
              <a:off x="2370253" y="3928326"/>
              <a:ext cx="1851385" cy="23945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DD947593-3B05-4BB1-B58F-E986943C07CA}"/>
                </a:ext>
              </a:extLst>
            </p:cNvPr>
            <p:cNvSpPr txBox="1"/>
            <p:nvPr/>
          </p:nvSpPr>
          <p:spPr>
            <a:xfrm>
              <a:off x="2246350" y="6322741"/>
              <a:ext cx="247681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bg1"/>
                  </a:solidFill>
                  <a:latin typeface="Calibri"/>
                </a:rPr>
                <a:t>Sheila Sutton</a:t>
              </a:r>
              <a:endParaRPr lang="en-US" sz="1500">
                <a:solidFill>
                  <a:schemeClr val="bg1"/>
                </a:solidFill>
                <a:latin typeface="Calibri"/>
                <a:cs typeface="Calibri"/>
              </a:endParaRPr>
            </a:p>
            <a:p>
              <a:r>
                <a:rPr lang="en-US" sz="1500">
                  <a:solidFill>
                    <a:schemeClr val="bg1"/>
                  </a:solidFill>
                  <a:latin typeface="Calibri"/>
                </a:rPr>
                <a:t>Housing Policy Organizer Housing Action Illinois</a:t>
              </a:r>
              <a:r>
                <a:rPr lang="en-US" sz="1500">
                  <a:solidFill>
                    <a:schemeClr val="bg1"/>
                  </a:solidFill>
                  <a:latin typeface="Calibri"/>
                  <a:ea typeface="Calibri"/>
                  <a:cs typeface="Calibri"/>
                </a:rPr>
                <a:t>​</a:t>
              </a:r>
              <a:endParaRPr lang="en-US" sz="1500">
                <a:solidFill>
                  <a:schemeClr val="bg1"/>
                </a:solidFill>
                <a:cs typeface="Calibri"/>
              </a:endParaRPr>
            </a:p>
          </p:txBody>
        </p:sp>
      </p:grpSp>
      <p:grpSp>
        <p:nvGrpSpPr>
          <p:cNvPr id="24" name="Group 23">
            <a:extLst>
              <a:ext uri="{FF2B5EF4-FFF2-40B4-BE49-F238E27FC236}">
                <a16:creationId xmlns:a16="http://schemas.microsoft.com/office/drawing/2014/main" id="{5714A358-F165-4081-A36D-755AABD6EFB2}"/>
              </a:ext>
            </a:extLst>
          </p:cNvPr>
          <p:cNvGrpSpPr/>
          <p:nvPr/>
        </p:nvGrpSpPr>
        <p:grpSpPr>
          <a:xfrm>
            <a:off x="7128109" y="3261770"/>
            <a:ext cx="3691052" cy="3249599"/>
            <a:chOff x="6149279" y="1898843"/>
            <a:chExt cx="3691052" cy="3249599"/>
          </a:xfrm>
        </p:grpSpPr>
        <p:pic>
          <p:nvPicPr>
            <p:cNvPr id="21" name="Picture 21">
              <a:extLst>
                <a:ext uri="{FF2B5EF4-FFF2-40B4-BE49-F238E27FC236}">
                  <a16:creationId xmlns:a16="http://schemas.microsoft.com/office/drawing/2014/main" id="{41629BC8-904F-4560-A6C3-DD7A3EBE5E97}"/>
                </a:ext>
              </a:extLst>
            </p:cNvPr>
            <p:cNvPicPr>
              <a:picLocks noChangeAspect="1"/>
            </p:cNvPicPr>
            <p:nvPr/>
          </p:nvPicPr>
          <p:blipFill>
            <a:blip r:embed="rId5"/>
            <a:stretch>
              <a:fillRect/>
            </a:stretch>
          </p:blipFill>
          <p:spPr>
            <a:xfrm>
              <a:off x="6220135" y="1898843"/>
              <a:ext cx="1765146" cy="24717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9BD3A5A1-C746-4EA4-8759-717AD825926F}"/>
                </a:ext>
              </a:extLst>
            </p:cNvPr>
            <p:cNvSpPr txBox="1"/>
            <p:nvPr/>
          </p:nvSpPr>
          <p:spPr>
            <a:xfrm>
              <a:off x="6149279" y="4363612"/>
              <a:ext cx="369105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bg1"/>
                  </a:solidFill>
                  <a:latin typeface="Calibri"/>
                </a:rPr>
                <a:t>Lawrence Wood</a:t>
              </a:r>
              <a:endParaRPr lang="en-US" sz="1500">
                <a:solidFill>
                  <a:schemeClr val="bg1"/>
                </a:solidFill>
                <a:latin typeface="Calibri"/>
                <a:cs typeface="Calibri"/>
              </a:endParaRPr>
            </a:p>
            <a:p>
              <a:r>
                <a:rPr lang="en-US" sz="1500">
                  <a:solidFill>
                    <a:schemeClr val="bg1"/>
                  </a:solidFill>
                  <a:ea typeface="+mn-lt"/>
                  <a:cs typeface="+mn-lt"/>
                </a:rPr>
                <a:t>Housing Practice Group </a:t>
              </a:r>
              <a:r>
                <a:rPr lang="en-US" sz="1500">
                  <a:solidFill>
                    <a:schemeClr val="bg1"/>
                  </a:solidFill>
                  <a:latin typeface="Calibri"/>
                </a:rPr>
                <a:t>Supervisory Attorney</a:t>
              </a:r>
              <a:endParaRPr lang="en-US" sz="1500">
                <a:solidFill>
                  <a:schemeClr val="bg1"/>
                </a:solidFill>
                <a:latin typeface="Calibri"/>
                <a:cs typeface="Calibri"/>
              </a:endParaRPr>
            </a:p>
            <a:p>
              <a:r>
                <a:rPr lang="en-US" sz="1500">
                  <a:solidFill>
                    <a:schemeClr val="bg1"/>
                  </a:solidFill>
                  <a:latin typeface="Calibri"/>
                </a:rPr>
                <a:t>Legal Aid Chicago</a:t>
              </a:r>
              <a:r>
                <a:rPr lang="en-US" sz="1500">
                  <a:solidFill>
                    <a:schemeClr val="bg1"/>
                  </a:solidFill>
                  <a:latin typeface="Calibri"/>
                  <a:ea typeface="Calibri"/>
                  <a:cs typeface="Calibri"/>
                </a:rPr>
                <a:t>​</a:t>
              </a:r>
              <a:endParaRPr lang="en-US" sz="1500">
                <a:solidFill>
                  <a:schemeClr val="bg1"/>
                </a:solidFill>
                <a:cs typeface="Calibri"/>
              </a:endParaRPr>
            </a:p>
          </p:txBody>
        </p:sp>
      </p:grpSp>
      <p:grpSp>
        <p:nvGrpSpPr>
          <p:cNvPr id="36" name="Group 35">
            <a:extLst>
              <a:ext uri="{FF2B5EF4-FFF2-40B4-BE49-F238E27FC236}">
                <a16:creationId xmlns:a16="http://schemas.microsoft.com/office/drawing/2014/main" id="{8154D460-EA2D-46E3-9C2D-9F8E4EEB7237}"/>
              </a:ext>
            </a:extLst>
          </p:cNvPr>
          <p:cNvGrpSpPr/>
          <p:nvPr/>
        </p:nvGrpSpPr>
        <p:grpSpPr>
          <a:xfrm>
            <a:off x="4464203" y="1714995"/>
            <a:ext cx="3102517" cy="2950087"/>
            <a:chOff x="2816302" y="1609678"/>
            <a:chExt cx="3102517" cy="2950087"/>
          </a:xfrm>
        </p:grpSpPr>
        <p:sp>
          <p:nvSpPr>
            <p:cNvPr id="25" name="TextBox 24">
              <a:extLst>
                <a:ext uri="{FF2B5EF4-FFF2-40B4-BE49-F238E27FC236}">
                  <a16:creationId xmlns:a16="http://schemas.microsoft.com/office/drawing/2014/main" id="{FAFB3C6B-67DF-4E13-A485-EA9DA0129A1F}"/>
                </a:ext>
              </a:extLst>
            </p:cNvPr>
            <p:cNvSpPr txBox="1"/>
            <p:nvPr/>
          </p:nvSpPr>
          <p:spPr>
            <a:xfrm>
              <a:off x="2816302" y="4005767"/>
              <a:ext cx="310251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bg1"/>
                  </a:solidFill>
                  <a:cs typeface="Calibri"/>
                </a:rPr>
                <a:t>Kevin Morrison</a:t>
              </a:r>
            </a:p>
            <a:p>
              <a:r>
                <a:rPr lang="en-US" sz="1500">
                  <a:solidFill>
                    <a:schemeClr val="bg1"/>
                  </a:solidFill>
                  <a:ea typeface="+mn-lt"/>
                  <a:cs typeface="+mn-lt"/>
                </a:rPr>
                <a:t>Commissioner. 15th District</a:t>
              </a:r>
              <a:endParaRPr lang="en-US" sz="1500">
                <a:solidFill>
                  <a:schemeClr val="bg1"/>
                </a:solidFill>
                <a:cs typeface="Calibri"/>
              </a:endParaRPr>
            </a:p>
          </p:txBody>
        </p:sp>
        <p:pic>
          <p:nvPicPr>
            <p:cNvPr id="26" name="Picture 26">
              <a:extLst>
                <a:ext uri="{FF2B5EF4-FFF2-40B4-BE49-F238E27FC236}">
                  <a16:creationId xmlns:a16="http://schemas.microsoft.com/office/drawing/2014/main" id="{B45A5D8F-9F1F-4F77-AD73-2D5F4CFF2716}"/>
                </a:ext>
              </a:extLst>
            </p:cNvPr>
            <p:cNvPicPr>
              <a:picLocks noChangeAspect="1"/>
            </p:cNvPicPr>
            <p:nvPr/>
          </p:nvPicPr>
          <p:blipFill>
            <a:blip r:embed="rId6"/>
            <a:stretch>
              <a:fillRect/>
            </a:stretch>
          </p:blipFill>
          <p:spPr>
            <a:xfrm>
              <a:off x="2816303" y="1609678"/>
              <a:ext cx="1931639" cy="23996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5" name="Group 34">
            <a:extLst>
              <a:ext uri="{FF2B5EF4-FFF2-40B4-BE49-F238E27FC236}">
                <a16:creationId xmlns:a16="http://schemas.microsoft.com/office/drawing/2014/main" id="{A607B0E2-7865-4CB5-9537-BEB5F51FF49A}"/>
              </a:ext>
            </a:extLst>
          </p:cNvPr>
          <p:cNvGrpSpPr/>
          <p:nvPr/>
        </p:nvGrpSpPr>
        <p:grpSpPr>
          <a:xfrm>
            <a:off x="96644" y="1713222"/>
            <a:ext cx="2340518" cy="2956583"/>
            <a:chOff x="7499815" y="2630100"/>
            <a:chExt cx="2340518" cy="2956583"/>
          </a:xfrm>
        </p:grpSpPr>
        <p:pic>
          <p:nvPicPr>
            <p:cNvPr id="31" name="Picture 31">
              <a:extLst>
                <a:ext uri="{FF2B5EF4-FFF2-40B4-BE49-F238E27FC236}">
                  <a16:creationId xmlns:a16="http://schemas.microsoft.com/office/drawing/2014/main" id="{43ED2FC8-BD31-4C83-93F1-D57EFC111D1F}"/>
                </a:ext>
              </a:extLst>
            </p:cNvPr>
            <p:cNvPicPr>
              <a:picLocks noChangeAspect="1"/>
            </p:cNvPicPr>
            <p:nvPr/>
          </p:nvPicPr>
          <p:blipFill>
            <a:blip r:embed="rId7"/>
            <a:stretch>
              <a:fillRect/>
            </a:stretch>
          </p:blipFill>
          <p:spPr>
            <a:xfrm>
              <a:off x="7548639" y="2630100"/>
              <a:ext cx="1914525" cy="2390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Box 31">
              <a:extLst>
                <a:ext uri="{FF2B5EF4-FFF2-40B4-BE49-F238E27FC236}">
                  <a16:creationId xmlns:a16="http://schemas.microsoft.com/office/drawing/2014/main" id="{1AE63573-23A4-4816-A51B-0DD4BA9F64BA}"/>
                </a:ext>
              </a:extLst>
            </p:cNvPr>
            <p:cNvSpPr txBox="1"/>
            <p:nvPr/>
          </p:nvSpPr>
          <p:spPr>
            <a:xfrm>
              <a:off x="7499815" y="5032685"/>
              <a:ext cx="234051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bg1"/>
                  </a:solidFill>
                </a:rPr>
                <a:t>Toni Preckwinkle</a:t>
              </a:r>
              <a:r>
                <a:rPr lang="en-US" sz="1500">
                  <a:solidFill>
                    <a:schemeClr val="bg1"/>
                  </a:solidFill>
                  <a:cs typeface="Calibri"/>
                </a:rPr>
                <a:t>​</a:t>
              </a:r>
            </a:p>
            <a:p>
              <a:r>
                <a:rPr lang="en-US" sz="1500">
                  <a:solidFill>
                    <a:schemeClr val="bg1"/>
                  </a:solidFill>
                  <a:ea typeface="+mn-lt"/>
                  <a:cs typeface="+mn-lt"/>
                </a:rPr>
                <a:t>Cook County President</a:t>
              </a:r>
            </a:p>
          </p:txBody>
        </p:sp>
      </p:grpSp>
    </p:spTree>
    <p:extLst>
      <p:ext uri="{BB962C8B-B14F-4D97-AF65-F5344CB8AC3E}">
        <p14:creationId xmlns:p14="http://schemas.microsoft.com/office/powerpoint/2010/main" val="3172685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425517" y="-49412"/>
            <a:ext cx="6387102" cy="1325563"/>
          </a:xfrm>
        </p:spPr>
        <p:txBody>
          <a:bodyPr>
            <a:normAutofit/>
          </a:bodyPr>
          <a:lstStyle/>
          <a:p>
            <a:r>
              <a:rPr lang="en-US" b="1"/>
              <a:t>Facts You Need to Know</a:t>
            </a:r>
            <a:endParaRPr lang="en-US" b="1">
              <a:cs typeface="Calibri Light"/>
            </a:endParaRPr>
          </a:p>
        </p:txBody>
      </p:sp>
      <p:sp>
        <p:nvSpPr>
          <p:cNvPr id="3" name="Content Placeholder 2">
            <a:extLst>
              <a:ext uri="{FF2B5EF4-FFF2-40B4-BE49-F238E27FC236}">
                <a16:creationId xmlns:a16="http://schemas.microsoft.com/office/drawing/2014/main" id="{234E6776-2C94-A644-9EA5-734D09EB6A23}"/>
              </a:ext>
            </a:extLst>
          </p:cNvPr>
          <p:cNvSpPr>
            <a:spLocks noGrp="1"/>
          </p:cNvSpPr>
          <p:nvPr>
            <p:ph idx="1"/>
          </p:nvPr>
        </p:nvSpPr>
        <p:spPr>
          <a:xfrm>
            <a:off x="210728" y="922861"/>
            <a:ext cx="7866252" cy="4784646"/>
          </a:xfrm>
        </p:spPr>
        <p:txBody>
          <a:bodyPr vert="horz" lIns="91440" tIns="45720" rIns="91440" bIns="45720" rtlCol="0" anchor="t">
            <a:noAutofit/>
          </a:bodyPr>
          <a:lstStyle/>
          <a:p>
            <a:pPr>
              <a:lnSpc>
                <a:spcPct val="120000"/>
              </a:lnSpc>
            </a:pPr>
            <a:r>
              <a:rPr lang="en-US" sz="1800"/>
              <a:t>43% of suburban Cook County residents are renters</a:t>
            </a:r>
            <a:endParaRPr lang="en-US" sz="1800">
              <a:cs typeface="Calibri"/>
            </a:endParaRPr>
          </a:p>
          <a:p>
            <a:pPr>
              <a:lnSpc>
                <a:spcPct val="120000"/>
              </a:lnSpc>
            </a:pPr>
            <a:r>
              <a:rPr lang="en-US" sz="1800"/>
              <a:t>64% of Cook County renters are low-income</a:t>
            </a:r>
            <a:endParaRPr lang="en-US" sz="1800">
              <a:cs typeface="Calibri"/>
            </a:endParaRPr>
          </a:p>
          <a:p>
            <a:pPr>
              <a:lnSpc>
                <a:spcPct val="120000"/>
              </a:lnSpc>
            </a:pPr>
            <a:r>
              <a:rPr lang="en-US" sz="1800"/>
              <a:t>Between March and August 2020, 3,339 eviction cases were filed in Cook County</a:t>
            </a:r>
            <a:endParaRPr lang="en-US" sz="1800">
              <a:cs typeface="Calibri"/>
            </a:endParaRPr>
          </a:p>
          <a:p>
            <a:pPr>
              <a:lnSpc>
                <a:spcPct val="120000"/>
              </a:lnSpc>
            </a:pPr>
            <a:r>
              <a:rPr lang="en-US" sz="1800"/>
              <a:t>According to the Center for American Progress, renters of color are more cost-burdened, and neighborhoods with more renters of color have higher rates of eviction</a:t>
            </a:r>
            <a:endParaRPr lang="en-US" sz="1800">
              <a:cs typeface="Calibri"/>
            </a:endParaRPr>
          </a:p>
          <a:p>
            <a:pPr>
              <a:lnSpc>
                <a:spcPct val="120000"/>
              </a:lnSpc>
            </a:pPr>
            <a:r>
              <a:rPr lang="en-US" sz="1800"/>
              <a:t>Legacies of housing discrimination makes it more difficult for people of color to find alternate housing – even if they had the means – and can have longstanding impacts on a family’s financial security</a:t>
            </a:r>
            <a:endParaRPr lang="en-US" sz="1800">
              <a:cs typeface="Calibri"/>
            </a:endParaRPr>
          </a:p>
          <a:p>
            <a:pPr>
              <a:lnSpc>
                <a:spcPct val="120000"/>
              </a:lnSpc>
            </a:pPr>
            <a:r>
              <a:rPr lang="en-US" sz="1800"/>
              <a:t>For</a:t>
            </a:r>
            <a:r>
              <a:rPr lang="en-US" sz="1800">
                <a:ea typeface="+mn-lt"/>
                <a:cs typeface="+mn-lt"/>
              </a:rPr>
              <a:t> months, we met with landlord groups, county commissioners, and housing advocates to go through this ordinance line-by-line and ensure all concerns were addressed and discussed.</a:t>
            </a:r>
          </a:p>
          <a:p>
            <a:pPr>
              <a:lnSpc>
                <a:spcPct val="120000"/>
              </a:lnSpc>
            </a:pPr>
            <a:r>
              <a:rPr lang="en-US" sz="1800"/>
              <a:t>Good landlords are already providing these basic protections</a:t>
            </a:r>
            <a:r>
              <a:rPr lang="en-US" sz="1800">
                <a:ea typeface="+mn-lt"/>
                <a:cs typeface="+mn-lt"/>
              </a:rPr>
              <a:t>. The RTLO simply safeguards tenants from bad apple landlords.</a:t>
            </a:r>
            <a:br>
              <a:rPr lang="en-US" sz="1800"/>
            </a:br>
            <a:endParaRPr lang="en-US" sz="1800">
              <a:cs typeface="Calibri" panose="020F0502020204030204"/>
            </a:endParaRPr>
          </a:p>
        </p:txBody>
      </p:sp>
      <p:sp>
        <p:nvSpPr>
          <p:cNvPr id="47" name="Freeform: Shape 46">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RTLO Town Hall Plain Graphic (1).png">
            <a:extLst>
              <a:ext uri="{FF2B5EF4-FFF2-40B4-BE49-F238E27FC236}">
                <a16:creationId xmlns:a16="http://schemas.microsoft.com/office/drawing/2014/main" id="{E7D08093-16D8-4D68-8212-74222E01A06A}"/>
              </a:ext>
            </a:extLst>
          </p:cNvPr>
          <p:cNvPicPr>
            <a:picLocks noChangeAspect="1"/>
          </p:cNvPicPr>
          <p:nvPr/>
        </p:nvPicPr>
        <p:blipFill rotWithShape="1">
          <a:blip r:embed="rId2"/>
          <a:srcRect t="40835" r="-1" b="-1"/>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49" name="Freeform: Shape 48">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6" descr="RTLO Town Hall Plain Graphic (1).png">
            <a:extLst>
              <a:ext uri="{FF2B5EF4-FFF2-40B4-BE49-F238E27FC236}">
                <a16:creationId xmlns:a16="http://schemas.microsoft.com/office/drawing/2014/main" id="{AFC2A89E-6122-4757-B6BC-410BD2D570D4}"/>
              </a:ext>
            </a:extLst>
          </p:cNvPr>
          <p:cNvPicPr>
            <a:picLocks noChangeAspect="1"/>
          </p:cNvPicPr>
          <p:nvPr/>
        </p:nvPicPr>
        <p:blipFill rotWithShape="1">
          <a:blip r:embed="rId2"/>
          <a:srcRect t="37359" r="-2" b="-2"/>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334244114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5137149" y="554142"/>
            <a:ext cx="6586491" cy="1286160"/>
          </a:xfrm>
        </p:spPr>
        <p:txBody>
          <a:bodyPr anchor="b">
            <a:normAutofit/>
          </a:bodyPr>
          <a:lstStyle/>
          <a:p>
            <a:r>
              <a:rPr lang="en-US" b="1"/>
              <a:t>Who is Covered?</a:t>
            </a:r>
            <a:endParaRPr lang="en-US" b="1">
              <a:cs typeface="Calibri Light"/>
            </a:endParaRPr>
          </a:p>
        </p:txBody>
      </p:sp>
      <p:sp>
        <p:nvSpPr>
          <p:cNvPr id="3" name="Content Placeholder 2">
            <a:extLst>
              <a:ext uri="{FF2B5EF4-FFF2-40B4-BE49-F238E27FC236}">
                <a16:creationId xmlns:a16="http://schemas.microsoft.com/office/drawing/2014/main" id="{234E6776-2C94-A644-9EA5-734D09EB6A23}"/>
              </a:ext>
            </a:extLst>
          </p:cNvPr>
          <p:cNvSpPr>
            <a:spLocks noGrp="1"/>
          </p:cNvSpPr>
          <p:nvPr>
            <p:ph idx="1"/>
          </p:nvPr>
        </p:nvSpPr>
        <p:spPr>
          <a:xfrm>
            <a:off x="2711629" y="2309611"/>
            <a:ext cx="9355446" cy="4150321"/>
          </a:xfrm>
        </p:spPr>
        <p:txBody>
          <a:bodyPr vert="horz" lIns="91440" tIns="45720" rIns="91440" bIns="45720" rtlCol="0" anchor="t">
            <a:noAutofit/>
          </a:bodyPr>
          <a:lstStyle/>
          <a:p>
            <a:r>
              <a:rPr lang="en-US" sz="1600" b="1"/>
              <a:t>The RTLO will go into effect on June 1, 2021. </a:t>
            </a:r>
            <a:r>
              <a:rPr lang="en-US" sz="1600">
                <a:ea typeface="+mn-lt"/>
                <a:cs typeface="+mn-lt"/>
              </a:rPr>
              <a:t>Almost all rental units in suburban Cook County are included (including mobile homes and subsidized units).</a:t>
            </a:r>
            <a:endParaRPr lang="en-US" sz="1600">
              <a:cs typeface="Calibri"/>
            </a:endParaRPr>
          </a:p>
          <a:p>
            <a:r>
              <a:rPr lang="en-US" sz="1600">
                <a:ea typeface="+mn-lt"/>
                <a:cs typeface="+mn-lt"/>
              </a:rPr>
              <a:t>All rental units are subject to the anti-lockout provisions, effective January 2021</a:t>
            </a:r>
          </a:p>
          <a:p>
            <a:r>
              <a:rPr lang="en-US" sz="1600">
                <a:ea typeface="+mn-lt"/>
                <a:cs typeface="+mn-lt"/>
              </a:rPr>
              <a:t>If the residency is in an exempted unit, the landlord must notify a prospective tenant whether they are excluded from the Ordinance before accepting any fees. Exemptions from non-lockout provisions include:</a:t>
            </a:r>
            <a:endParaRPr lang="en-US" sz="1600">
              <a:cs typeface="Calibri"/>
            </a:endParaRPr>
          </a:p>
          <a:p>
            <a:pPr lvl="1"/>
            <a:r>
              <a:rPr lang="en-US" sz="1600">
                <a:ea typeface="+mn-lt"/>
                <a:cs typeface="+mn-lt"/>
              </a:rPr>
              <a:t>“Mom and pop” small owners – owner occupied buildings with six units or less</a:t>
            </a:r>
          </a:p>
          <a:p>
            <a:pPr lvl="1"/>
            <a:r>
              <a:rPr lang="en-US" sz="1600">
                <a:ea typeface="+mn-lt"/>
                <a:cs typeface="+mn-lt"/>
              </a:rPr>
              <a:t>Single-family homes where an owner cannot sell</a:t>
            </a:r>
          </a:p>
          <a:p>
            <a:pPr lvl="1"/>
            <a:r>
              <a:rPr lang="en-US" sz="1600">
                <a:ea typeface="+mn-lt"/>
                <a:cs typeface="+mn-lt"/>
              </a:rPr>
              <a:t>Single Room Occupancy housing that serves the most vulnerable residents </a:t>
            </a:r>
          </a:p>
          <a:p>
            <a:pPr lvl="1"/>
            <a:r>
              <a:rPr lang="en-US" sz="1600">
                <a:ea typeface="+mn-lt"/>
                <a:cs typeface="+mn-lt"/>
              </a:rPr>
              <a:t>Units in hotels, motels, rooming houses, unless rent is paid on a monthly basis and unit is occupied for more than 32 days</a:t>
            </a:r>
          </a:p>
          <a:p>
            <a:pPr lvl="1"/>
            <a:r>
              <a:rPr lang="en-US" sz="1600">
                <a:ea typeface="+mn-lt"/>
                <a:cs typeface="+mn-lt"/>
              </a:rPr>
              <a:t>School dormitory rooms, shelters, employee’s quarters, non-residential rental properties, and owner-occupied co-ops</a:t>
            </a:r>
          </a:p>
          <a:p>
            <a:pPr lvl="1"/>
            <a:r>
              <a:rPr lang="en-US" sz="1600">
                <a:ea typeface="+mn-lt"/>
                <a:cs typeface="+mn-lt"/>
              </a:rPr>
              <a:t>A single-family home or condominium if (1) the owner is only renting that one rental property, and (2) the owner or an immediate family member has lived in the home within the year</a:t>
            </a:r>
          </a:p>
        </p:txBody>
      </p:sp>
      <p:pic>
        <p:nvPicPr>
          <p:cNvPr id="6" name="Picture 6" descr="RTLO Town Hall Plain Graphic (1).png">
            <a:extLst>
              <a:ext uri="{FF2B5EF4-FFF2-40B4-BE49-F238E27FC236}">
                <a16:creationId xmlns:a16="http://schemas.microsoft.com/office/drawing/2014/main" id="{CFCCFFFF-DDC8-4A15-8381-70594554123D}"/>
              </a:ext>
            </a:extLst>
          </p:cNvPr>
          <p:cNvPicPr>
            <a:picLocks noChangeAspect="1"/>
          </p:cNvPicPr>
          <p:nvPr/>
        </p:nvPicPr>
        <p:blipFill rotWithShape="1">
          <a:blip r:embed="rId2"/>
          <a:srcRect l="6247" r="6248" b="-6"/>
          <a:stretch/>
        </p:blipFill>
        <p:spPr>
          <a:xfrm>
            <a:off x="-2171163" y="211"/>
            <a:ext cx="4635571" cy="6857990"/>
          </a:xfrm>
          <a:prstGeom prst="rect">
            <a:avLst/>
          </a:prstGeom>
          <a:effectLst/>
        </p:spPr>
      </p:pic>
      <p:cxnSp>
        <p:nvCxnSpPr>
          <p:cNvPr id="35" name="Straight Connector 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6C9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78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294236" y="2323317"/>
            <a:ext cx="4529136" cy="2452687"/>
          </a:xfrm>
        </p:spPr>
        <p:txBody>
          <a:bodyPr anchor="ctr">
            <a:normAutofit/>
          </a:bodyPr>
          <a:lstStyle/>
          <a:p>
            <a:r>
              <a:rPr lang="en-US" sz="3600" b="1"/>
              <a:t>Prohibited Lease Terms</a:t>
            </a:r>
          </a:p>
        </p:txBody>
      </p:sp>
      <p:pic>
        <p:nvPicPr>
          <p:cNvPr id="4" name="Picture 5">
            <a:extLst>
              <a:ext uri="{FF2B5EF4-FFF2-40B4-BE49-F238E27FC236}">
                <a16:creationId xmlns:a16="http://schemas.microsoft.com/office/drawing/2014/main" id="{F7662A0B-A1E9-4C35-B98C-DCC097C4C568}"/>
              </a:ext>
            </a:extLst>
          </p:cNvPr>
          <p:cNvPicPr>
            <a:picLocks noChangeAspect="1"/>
          </p:cNvPicPr>
          <p:nvPr/>
        </p:nvPicPr>
        <p:blipFill rotWithShape="1">
          <a:blip r:embed="rId2"/>
          <a:srcRect l="26005" r="4996"/>
          <a:stretch/>
        </p:blipFill>
        <p:spPr>
          <a:xfrm>
            <a:off x="-693333" y="-1293547"/>
            <a:ext cx="12882093" cy="270457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34E6776-2C94-A644-9EA5-734D09EB6A23}"/>
              </a:ext>
            </a:extLst>
          </p:cNvPr>
          <p:cNvSpPr>
            <a:spLocks noGrp="1"/>
          </p:cNvSpPr>
          <p:nvPr>
            <p:ph idx="1"/>
          </p:nvPr>
        </p:nvSpPr>
        <p:spPr>
          <a:xfrm>
            <a:off x="5138346" y="1649546"/>
            <a:ext cx="7240485" cy="4539457"/>
          </a:xfrm>
        </p:spPr>
        <p:txBody>
          <a:bodyPr vert="horz" lIns="91440" tIns="45720" rIns="91440" bIns="45720" rtlCol="0" anchor="ctr">
            <a:noAutofit/>
          </a:bodyPr>
          <a:lstStyle/>
          <a:p>
            <a:pPr lvl="1"/>
            <a:r>
              <a:rPr lang="en-US" sz="2500">
                <a:ea typeface="+mn-lt"/>
                <a:cs typeface="+mn-lt"/>
              </a:rPr>
              <a:t>Waive notices or require renters to “confess judgment”</a:t>
            </a:r>
            <a:endParaRPr lang="en-US" sz="2500">
              <a:cs typeface="Calibri"/>
            </a:endParaRPr>
          </a:p>
          <a:p>
            <a:pPr lvl="1"/>
            <a:r>
              <a:rPr lang="en-US" sz="2500">
                <a:ea typeface="+mn-lt"/>
                <a:cs typeface="+mn-lt"/>
              </a:rPr>
              <a:t>Give up rights to notices (like a 5-day notice)</a:t>
            </a:r>
          </a:p>
          <a:p>
            <a:pPr lvl="1"/>
            <a:r>
              <a:rPr lang="en-US" sz="2500">
                <a:ea typeface="+mn-lt"/>
                <a:cs typeface="+mn-lt"/>
              </a:rPr>
              <a:t>Give up the right to a jury trial</a:t>
            </a:r>
          </a:p>
          <a:p>
            <a:pPr lvl="1"/>
            <a:r>
              <a:rPr lang="en-US" sz="2500">
                <a:ea typeface="+mn-lt"/>
                <a:cs typeface="+mn-lt"/>
              </a:rPr>
              <a:t>Prevent the tenant from saying negative statements about the landlord</a:t>
            </a:r>
          </a:p>
          <a:p>
            <a:pPr lvl="1"/>
            <a:r>
              <a:rPr lang="en-US" sz="2500">
                <a:ea typeface="+mn-lt"/>
                <a:cs typeface="+mn-lt"/>
              </a:rPr>
              <a:t>Require the tenant to give a longer amount of notice for moving than the landlord gives the tenant for not renewing the lease</a:t>
            </a:r>
          </a:p>
          <a:p>
            <a:pPr lvl="1"/>
            <a:r>
              <a:rPr lang="en-US" sz="2500">
                <a:ea typeface="+mn-lt"/>
                <a:cs typeface="+mn-lt"/>
              </a:rPr>
              <a:t>Require the tenant to pay attorney’s fees in an eviction case.</a:t>
            </a:r>
            <a:endParaRPr lang="en-US" sz="2500">
              <a:cs typeface="Calibri"/>
            </a:endParaRPr>
          </a:p>
        </p:txBody>
      </p:sp>
    </p:spTree>
    <p:extLst>
      <p:ext uri="{BB962C8B-B14F-4D97-AF65-F5344CB8AC3E}">
        <p14:creationId xmlns:p14="http://schemas.microsoft.com/office/powerpoint/2010/main" val="847520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6094105" y="258669"/>
            <a:ext cx="4977976" cy="1454051"/>
          </a:xfrm>
        </p:spPr>
        <p:txBody>
          <a:bodyPr>
            <a:normAutofit/>
          </a:bodyPr>
          <a:lstStyle/>
          <a:p>
            <a:r>
              <a:rPr lang="en-US">
                <a:solidFill>
                  <a:srgbClr val="000000"/>
                </a:solidFill>
                <a:cs typeface="Calibri Light"/>
              </a:rPr>
              <a:t>Lockouts Are Illegal</a:t>
            </a:r>
          </a:p>
        </p:txBody>
      </p:sp>
      <p:sp>
        <p:nvSpPr>
          <p:cNvPr id="5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descr="Plain Graphic Dark Blue.png">
            <a:extLst>
              <a:ext uri="{FF2B5EF4-FFF2-40B4-BE49-F238E27FC236}">
                <a16:creationId xmlns:a16="http://schemas.microsoft.com/office/drawing/2014/main" id="{752DF59F-4FD9-474A-B1C3-E05884CA6D9D}"/>
              </a:ext>
            </a:extLst>
          </p:cNvPr>
          <p:cNvPicPr>
            <a:picLocks noChangeAspect="1"/>
          </p:cNvPicPr>
          <p:nvPr/>
        </p:nvPicPr>
        <p:blipFill rotWithShape="1">
          <a:blip r:embed="rId3">
            <a:alphaModFix/>
          </a:blip>
          <a:srcRect t="19145" r="6" b="6"/>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Content Placeholder 4">
            <a:extLst>
              <a:ext uri="{FF2B5EF4-FFF2-40B4-BE49-F238E27FC236}">
                <a16:creationId xmlns:a16="http://schemas.microsoft.com/office/drawing/2014/main" id="{1B7BEB66-6AF7-48DD-8968-0165CE88403F}"/>
              </a:ext>
            </a:extLst>
          </p:cNvPr>
          <p:cNvSpPr>
            <a:spLocks noGrp="1"/>
          </p:cNvSpPr>
          <p:nvPr>
            <p:ph idx="1"/>
          </p:nvPr>
        </p:nvSpPr>
        <p:spPr>
          <a:xfrm>
            <a:off x="5759895" y="2019117"/>
            <a:ext cx="5753955" cy="4834919"/>
          </a:xfrm>
        </p:spPr>
        <p:txBody>
          <a:bodyPr vert="horz" lIns="91440" tIns="45720" rIns="91440" bIns="45720" rtlCol="0" anchor="ctr">
            <a:noAutofit/>
          </a:bodyPr>
          <a:lstStyle/>
          <a:p>
            <a:r>
              <a:rPr lang="en-US" sz="2000">
                <a:solidFill>
                  <a:srgbClr val="000000"/>
                </a:solidFill>
              </a:rPr>
              <a:t>Landlords cannot lock out tenants without a court order. No exceptions.</a:t>
            </a:r>
            <a:endParaRPr lang="en-US" sz="2000">
              <a:solidFill>
                <a:srgbClr val="000000"/>
              </a:solidFill>
              <a:ea typeface="+mn-lt"/>
              <a:cs typeface="+mn-lt"/>
            </a:endParaRPr>
          </a:p>
          <a:p>
            <a:r>
              <a:rPr lang="en-US" sz="2000">
                <a:solidFill>
                  <a:srgbClr val="000000"/>
                </a:solidFill>
                <a:ea typeface="+mn-lt"/>
                <a:cs typeface="+mn-lt"/>
              </a:rPr>
              <a:t>A landlord may not change or remove the locks, remove doors of a rental unit, cut off heat, utility or water service, remove tenant’s personal property, or interfere with the tenant’s use of the apartment. </a:t>
            </a:r>
          </a:p>
          <a:p>
            <a:r>
              <a:rPr lang="en-US" sz="2000">
                <a:solidFill>
                  <a:srgbClr val="000000"/>
                </a:solidFill>
              </a:rPr>
              <a:t>What can you do if you are locked out?</a:t>
            </a:r>
            <a:endParaRPr lang="en-US" sz="2000">
              <a:solidFill>
                <a:srgbClr val="000000"/>
              </a:solidFill>
              <a:cs typeface="Calibri"/>
            </a:endParaRPr>
          </a:p>
          <a:p>
            <a:pPr lvl="1"/>
            <a:r>
              <a:rPr lang="en-US" sz="2000">
                <a:solidFill>
                  <a:srgbClr val="000000"/>
                </a:solidFill>
                <a:ea typeface="+mn-lt"/>
                <a:cs typeface="+mn-lt"/>
              </a:rPr>
              <a:t>You can call your local police department or 911. </a:t>
            </a:r>
            <a:r>
              <a:rPr lang="en-US" sz="2000" i="1">
                <a:solidFill>
                  <a:srgbClr val="000000"/>
                </a:solidFill>
                <a:ea typeface="+mn-lt"/>
                <a:cs typeface="+mn-lt"/>
              </a:rPr>
              <a:t>Make sure you have your landlord’s name and phone number and show proof you live there (lease, rent receipts, ID, bills).</a:t>
            </a:r>
            <a:endParaRPr lang="en-US" sz="2000">
              <a:solidFill>
                <a:srgbClr val="000000"/>
              </a:solidFill>
              <a:cs typeface="Calibri"/>
            </a:endParaRPr>
          </a:p>
          <a:p>
            <a:pPr lvl="1"/>
            <a:r>
              <a:rPr lang="en-US" sz="2000">
                <a:solidFill>
                  <a:srgbClr val="000000"/>
                </a:solidFill>
                <a:ea typeface="+mn-lt"/>
                <a:cs typeface="+mn-lt"/>
              </a:rPr>
              <a:t>Call your local Building Department or township.</a:t>
            </a:r>
            <a:endParaRPr lang="en-US" sz="2000">
              <a:solidFill>
                <a:srgbClr val="000000"/>
              </a:solidFill>
              <a:cs typeface="Calibri"/>
            </a:endParaRPr>
          </a:p>
          <a:p>
            <a:pPr lvl="1"/>
            <a:r>
              <a:rPr lang="en-US" sz="2000">
                <a:solidFill>
                  <a:srgbClr val="000000"/>
                </a:solidFill>
                <a:ea typeface="+mn-lt"/>
                <a:cs typeface="+mn-lt"/>
              </a:rPr>
              <a:t>Call an attorney or housing advocate.</a:t>
            </a:r>
            <a:endParaRPr lang="en-US" sz="2000">
              <a:solidFill>
                <a:srgbClr val="000000"/>
              </a:solidFill>
              <a:cs typeface="Calibri"/>
            </a:endParaRPr>
          </a:p>
          <a:p>
            <a:endParaRPr lang="en-US" sz="2000">
              <a:solidFill>
                <a:srgbClr val="000000"/>
              </a:solidFill>
              <a:cs typeface="Calibri"/>
            </a:endParaRPr>
          </a:p>
          <a:p>
            <a:endParaRPr lang="en-US" sz="2000">
              <a:solidFill>
                <a:srgbClr val="000000"/>
              </a:solidFill>
              <a:cs typeface="Calibri"/>
            </a:endParaRPr>
          </a:p>
        </p:txBody>
      </p:sp>
    </p:spTree>
    <p:extLst>
      <p:ext uri="{BB962C8B-B14F-4D97-AF65-F5344CB8AC3E}">
        <p14:creationId xmlns:p14="http://schemas.microsoft.com/office/powerpoint/2010/main" val="2434896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Plain Graphic Dark Blue.png">
            <a:extLst>
              <a:ext uri="{FF2B5EF4-FFF2-40B4-BE49-F238E27FC236}">
                <a16:creationId xmlns:a16="http://schemas.microsoft.com/office/drawing/2014/main" id="{DE4F3040-E6C5-4A47-AD68-D6FBB1F61CA9}"/>
              </a:ext>
            </a:extLst>
          </p:cNvPr>
          <p:cNvPicPr>
            <a:picLocks noChangeAspect="1"/>
          </p:cNvPicPr>
          <p:nvPr/>
        </p:nvPicPr>
        <p:blipFill rotWithShape="1">
          <a:blip r:embed="rId2"/>
          <a:srcRect t="56547" r="-1" b="-1"/>
          <a:stretch/>
        </p:blipFill>
        <p:spPr>
          <a:xfrm>
            <a:off x="-1" y="10"/>
            <a:ext cx="12192000" cy="6857990"/>
          </a:xfrm>
          <a:prstGeom prst="rect">
            <a:avLst/>
          </a:prstGeom>
        </p:spPr>
      </p:pic>
      <p:sp>
        <p:nvSpPr>
          <p:cNvPr id="2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709448" y="1913950"/>
            <a:ext cx="4204137" cy="1342754"/>
          </a:xfrm>
        </p:spPr>
        <p:txBody>
          <a:bodyPr>
            <a:normAutofit/>
          </a:bodyPr>
          <a:lstStyle/>
          <a:p>
            <a:pPr algn="ctr"/>
            <a:r>
              <a:rPr lang="en-US" b="1"/>
              <a:t>Notices to Know</a:t>
            </a:r>
          </a:p>
        </p:txBody>
      </p:sp>
      <p:cxnSp>
        <p:nvCxnSpPr>
          <p:cNvPr id="33"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4E6776-2C94-A644-9EA5-734D09EB6A23}"/>
              </a:ext>
            </a:extLst>
          </p:cNvPr>
          <p:cNvSpPr>
            <a:spLocks noGrp="1"/>
          </p:cNvSpPr>
          <p:nvPr>
            <p:ph idx="1"/>
          </p:nvPr>
        </p:nvSpPr>
        <p:spPr>
          <a:xfrm>
            <a:off x="288172" y="3592458"/>
            <a:ext cx="5083654" cy="3069543"/>
          </a:xfrm>
        </p:spPr>
        <p:txBody>
          <a:bodyPr vert="horz" lIns="91440" tIns="45720" rIns="91440" bIns="45720" rtlCol="0" anchor="ctr">
            <a:normAutofit/>
          </a:bodyPr>
          <a:lstStyle/>
          <a:p>
            <a:r>
              <a:rPr lang="en-US" sz="2000" b="1">
                <a:cs typeface="Calibri"/>
              </a:rPr>
              <a:t>Non-Payment of Rent: 5-day notice (tenant right to pay to stay)</a:t>
            </a:r>
          </a:p>
          <a:p>
            <a:r>
              <a:rPr lang="en-US" sz="2000" b="1">
                <a:cs typeface="Calibri"/>
              </a:rPr>
              <a:t>Lease Violation: 10-day notice (tenant right to cure issue within 10 days)</a:t>
            </a:r>
          </a:p>
          <a:p>
            <a:r>
              <a:rPr lang="en-US" sz="2000" b="1">
                <a:cs typeface="Calibri"/>
              </a:rPr>
              <a:t>Non-Renewal of Lease: 60-day notice</a:t>
            </a:r>
          </a:p>
          <a:p>
            <a:r>
              <a:rPr lang="en-US" sz="2000" b="1">
                <a:cs typeface="Calibri"/>
              </a:rPr>
              <a:t>Removal of Unvaluable Abandoned Property: 7-day</a:t>
            </a:r>
            <a:r>
              <a:rPr lang="en-US" sz="2000" b="1">
                <a:ea typeface="+mn-lt"/>
                <a:cs typeface="+mn-lt"/>
              </a:rPr>
              <a:t> notice (non-written)</a:t>
            </a:r>
          </a:p>
          <a:p>
            <a:r>
              <a:rPr lang="en-US" sz="2000" b="1">
                <a:ea typeface="+mn-lt"/>
                <a:cs typeface="+mn-lt"/>
              </a:rPr>
              <a:t>Unit Entry: 2-day notice</a:t>
            </a:r>
          </a:p>
          <a:p>
            <a:endParaRPr lang="en-US" sz="1800">
              <a:ea typeface="+mn-lt"/>
              <a:cs typeface="+mn-lt"/>
            </a:endParaRPr>
          </a:p>
        </p:txBody>
      </p:sp>
    </p:spTree>
    <p:extLst>
      <p:ext uri="{BB962C8B-B14F-4D97-AF65-F5344CB8AC3E}">
        <p14:creationId xmlns:p14="http://schemas.microsoft.com/office/powerpoint/2010/main" val="41327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572493" y="51633"/>
            <a:ext cx="11047013" cy="1434415"/>
          </a:xfrm>
        </p:spPr>
        <p:txBody>
          <a:bodyPr anchor="b">
            <a:normAutofit/>
          </a:bodyPr>
          <a:lstStyle/>
          <a:p>
            <a:r>
              <a:rPr lang="en-US" sz="5400">
                <a:ea typeface="+mj-lt"/>
                <a:cs typeface="+mj-lt"/>
              </a:rPr>
              <a:t>You Have the Right to a Habitable Unit </a:t>
            </a:r>
            <a:endParaRPr lang="en-US" sz="5400">
              <a:cs typeface="Calibri Light"/>
            </a:endParaRPr>
          </a:p>
        </p:txBody>
      </p:sp>
      <p:sp>
        <p:nvSpPr>
          <p:cNvPr id="2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B7BEB66-6AF7-48DD-8968-0165CE88403F}"/>
              </a:ext>
            </a:extLst>
          </p:cNvPr>
          <p:cNvSpPr>
            <a:spLocks noGrp="1"/>
          </p:cNvSpPr>
          <p:nvPr>
            <p:ph idx="1"/>
          </p:nvPr>
        </p:nvSpPr>
        <p:spPr>
          <a:xfrm>
            <a:off x="4733427" y="2071316"/>
            <a:ext cx="7280687" cy="4416724"/>
          </a:xfrm>
        </p:spPr>
        <p:txBody>
          <a:bodyPr vert="horz" lIns="91440" tIns="45720" rIns="91440" bIns="45720" rtlCol="0" anchor="t">
            <a:noAutofit/>
          </a:bodyPr>
          <a:lstStyle/>
          <a:p>
            <a:r>
              <a:rPr lang="en-US" sz="2000">
                <a:ea typeface="+mn-lt"/>
                <a:cs typeface="+mn-lt"/>
              </a:rPr>
              <a:t>A healthy home is critical to a healthful life</a:t>
            </a:r>
          </a:p>
          <a:p>
            <a:r>
              <a:rPr lang="en-US" sz="2000">
                <a:ea typeface="+mn-lt"/>
                <a:cs typeface="+mn-lt"/>
              </a:rPr>
              <a:t>Landlords must maintain a habitable and safe home </a:t>
            </a:r>
          </a:p>
          <a:p>
            <a:pPr lvl="1"/>
            <a:r>
              <a:rPr lang="en-US" sz="2000" b="1">
                <a:ea typeface="+mn-lt"/>
                <a:cs typeface="+mn-lt"/>
              </a:rPr>
              <a:t>Essential services</a:t>
            </a:r>
            <a:r>
              <a:rPr lang="en-US" sz="2000">
                <a:ea typeface="+mn-lt"/>
                <a:cs typeface="+mn-lt"/>
              </a:rPr>
              <a:t>: heat, running water, hot water, electricity, gas, or plumbing that the rental agreement requires the landlord to provide, or internet access if the rental agreement requires the landlord to provide</a:t>
            </a:r>
          </a:p>
          <a:p>
            <a:pPr lvl="1"/>
            <a:r>
              <a:rPr lang="en-US" sz="2000">
                <a:ea typeface="+mn-lt"/>
                <a:cs typeface="+mn-lt"/>
              </a:rPr>
              <a:t>Property maintained in compliance with the relevant local building codes</a:t>
            </a:r>
          </a:p>
          <a:p>
            <a:pPr lvl="1"/>
            <a:r>
              <a:rPr lang="en-US" sz="2000" b="1">
                <a:ea typeface="+mn-lt"/>
                <a:cs typeface="+mn-lt"/>
              </a:rPr>
              <a:t>Adequate Heat</a:t>
            </a:r>
            <a:r>
              <a:rPr lang="en-US" sz="2000">
                <a:ea typeface="+mn-lt"/>
                <a:cs typeface="+mn-lt"/>
              </a:rPr>
              <a:t>: From September 15 through June 1 of each year inside temperature is at lease 68 degrees from 8:30 AM to 10:30 PM, and at least 66 degrees from 10:30 PM to 8:30 AM. </a:t>
            </a:r>
          </a:p>
          <a:p>
            <a:pPr lvl="1"/>
            <a:r>
              <a:rPr lang="en-US" sz="2000" b="1">
                <a:ea typeface="+mn-lt"/>
                <a:cs typeface="+mn-lt"/>
              </a:rPr>
              <a:t>Free From Bedbugs</a:t>
            </a:r>
            <a:r>
              <a:rPr lang="en-US" sz="2000">
                <a:ea typeface="+mn-lt"/>
                <a:cs typeface="+mn-lt"/>
              </a:rPr>
              <a:t>: After notification, the landlord must provide pest control services within 10 days, and must maintain written records of pest control measures for 3 years</a:t>
            </a:r>
            <a:endParaRPr lang="en-US" sz="2000">
              <a:cs typeface="Calibri" panose="020F0502020204030204"/>
            </a:endParaRPr>
          </a:p>
          <a:p>
            <a:endParaRPr lang="en-US" sz="2000">
              <a:cs typeface="Calibri" panose="020F0502020204030204"/>
            </a:endParaRPr>
          </a:p>
          <a:p>
            <a:endParaRPr lang="en-US" sz="2000">
              <a:cs typeface="Calibri" panose="020F0502020204030204"/>
            </a:endParaRPr>
          </a:p>
        </p:txBody>
      </p:sp>
      <p:pic>
        <p:nvPicPr>
          <p:cNvPr id="6" name="Picture 6" descr="Plain Graphic Dark Blue.png">
            <a:extLst>
              <a:ext uri="{FF2B5EF4-FFF2-40B4-BE49-F238E27FC236}">
                <a16:creationId xmlns:a16="http://schemas.microsoft.com/office/drawing/2014/main" id="{EFCEC1AD-A254-48B0-BBA3-CF9C285813DA}"/>
              </a:ext>
            </a:extLst>
          </p:cNvPr>
          <p:cNvPicPr>
            <a:picLocks noChangeAspect="1"/>
          </p:cNvPicPr>
          <p:nvPr/>
        </p:nvPicPr>
        <p:blipFill rotWithShape="1">
          <a:blip r:embed="rId2"/>
          <a:srcRect t="66549" r="67123" b="-352"/>
          <a:stretch/>
        </p:blipFill>
        <p:spPr>
          <a:xfrm>
            <a:off x="1014335" y="2065696"/>
            <a:ext cx="3137910" cy="4173416"/>
          </a:xfrm>
          <a:prstGeom prst="rect">
            <a:avLst/>
          </a:prstGeom>
        </p:spPr>
      </p:pic>
    </p:spTree>
    <p:extLst>
      <p:ext uri="{BB962C8B-B14F-4D97-AF65-F5344CB8AC3E}">
        <p14:creationId xmlns:p14="http://schemas.microsoft.com/office/powerpoint/2010/main" val="384595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592AA-BA7D-8549-9434-D4CB4F3FB1CE}"/>
              </a:ext>
            </a:extLst>
          </p:cNvPr>
          <p:cNvSpPr>
            <a:spLocks noGrp="1"/>
          </p:cNvSpPr>
          <p:nvPr>
            <p:ph type="title"/>
          </p:nvPr>
        </p:nvSpPr>
        <p:spPr>
          <a:xfrm>
            <a:off x="529361" y="123520"/>
            <a:ext cx="11018520" cy="1434415"/>
          </a:xfrm>
        </p:spPr>
        <p:txBody>
          <a:bodyPr anchor="b">
            <a:normAutofit/>
          </a:bodyPr>
          <a:lstStyle/>
          <a:p>
            <a:r>
              <a:rPr lang="en-US" sz="5400">
                <a:ea typeface="+mj-lt"/>
                <a:cs typeface="+mj-lt"/>
              </a:rPr>
              <a:t>You Have the Right to a Habitable Unit </a:t>
            </a:r>
            <a:endParaRPr lang="en-US" sz="5400">
              <a:cs typeface="Calibri Light"/>
            </a:endParaRP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B7BEB66-6AF7-48DD-8968-0165CE88403F}"/>
              </a:ext>
            </a:extLst>
          </p:cNvPr>
          <p:cNvSpPr>
            <a:spLocks noGrp="1"/>
          </p:cNvSpPr>
          <p:nvPr>
            <p:ph idx="1"/>
          </p:nvPr>
        </p:nvSpPr>
        <p:spPr>
          <a:xfrm>
            <a:off x="457474" y="1926173"/>
            <a:ext cx="6713552" cy="4119172"/>
          </a:xfrm>
        </p:spPr>
        <p:txBody>
          <a:bodyPr vert="horz" lIns="91440" tIns="45720" rIns="91440" bIns="45720" rtlCol="0" anchor="t">
            <a:noAutofit/>
          </a:bodyPr>
          <a:lstStyle/>
          <a:p>
            <a:r>
              <a:rPr lang="en-US" sz="2000">
                <a:ea typeface="+mn-lt"/>
                <a:cs typeface="+mn-lt"/>
              </a:rPr>
              <a:t>Landlords must make repairs in a timely manner</a:t>
            </a:r>
          </a:p>
          <a:p>
            <a:pPr lvl="1"/>
            <a:r>
              <a:rPr lang="en-US" sz="2000">
                <a:ea typeface="+mn-lt"/>
                <a:cs typeface="+mn-lt"/>
              </a:rPr>
              <a:t>RTLO allows landlords to enter dwellings without prior notice for emergency repairs</a:t>
            </a:r>
          </a:p>
          <a:p>
            <a:pPr lvl="1"/>
            <a:r>
              <a:rPr lang="en-US" sz="2000">
                <a:ea typeface="+mn-lt"/>
                <a:cs typeface="+mn-lt"/>
              </a:rPr>
              <a:t>The RTLO requires landlords to make repairs within 14 days — after that, tenants may fix issues themselves and deduct the expenses from their monthly rent.</a:t>
            </a:r>
          </a:p>
          <a:p>
            <a:pPr marL="457200" lvl="1" indent="0">
              <a:buNone/>
            </a:pPr>
            <a:endParaRPr lang="en-US" sz="2000">
              <a:ea typeface="+mn-lt"/>
              <a:cs typeface="+mn-lt"/>
            </a:endParaRPr>
          </a:p>
          <a:p>
            <a:r>
              <a:rPr lang="en-US" sz="2000">
                <a:ea typeface="+mn-lt"/>
                <a:cs typeface="+mn-lt"/>
              </a:rPr>
              <a:t>The tenant, the tenant’s family, and invited guests must:</a:t>
            </a:r>
          </a:p>
          <a:p>
            <a:pPr lvl="1"/>
            <a:r>
              <a:rPr lang="en-US" sz="2000">
                <a:ea typeface="+mn-lt"/>
                <a:cs typeface="+mn-lt"/>
              </a:rPr>
              <a:t>Comply with the obligations imposed on tenants by relevant municipal codes</a:t>
            </a:r>
          </a:p>
          <a:p>
            <a:pPr lvl="1"/>
            <a:r>
              <a:rPr lang="en-US" sz="2000">
                <a:ea typeface="+mn-lt"/>
                <a:cs typeface="+mn-lt"/>
              </a:rPr>
              <a:t>Keep their unit safe and use appliances and fixtures in a safe manner</a:t>
            </a:r>
          </a:p>
          <a:p>
            <a:pPr lvl="1"/>
            <a:r>
              <a:rPr lang="en-US" sz="2000">
                <a:ea typeface="+mn-lt"/>
                <a:cs typeface="+mn-lt"/>
              </a:rPr>
              <a:t>Dispose of their garbage</a:t>
            </a:r>
          </a:p>
          <a:p>
            <a:pPr lvl="1"/>
            <a:r>
              <a:rPr lang="en-US" sz="2000">
                <a:ea typeface="+mn-lt"/>
                <a:cs typeface="+mn-lt"/>
              </a:rPr>
              <a:t>Not deliberately damage or remove any property</a:t>
            </a:r>
          </a:p>
          <a:p>
            <a:pPr lvl="1"/>
            <a:r>
              <a:rPr lang="en-US" sz="2000">
                <a:ea typeface="+mn-lt"/>
                <a:cs typeface="+mn-lt"/>
              </a:rPr>
              <a:t>Not disturb the other tenants</a:t>
            </a:r>
          </a:p>
          <a:p>
            <a:pPr lvl="1"/>
            <a:endParaRPr lang="en-US" sz="2000">
              <a:ea typeface="+mn-lt"/>
              <a:cs typeface="+mn-lt"/>
            </a:endParaRPr>
          </a:p>
          <a:p>
            <a:endParaRPr lang="en-US" sz="2000">
              <a:cs typeface="Calibri" panose="020F0502020204030204"/>
            </a:endParaRPr>
          </a:p>
          <a:p>
            <a:endParaRPr lang="en-US" sz="2000">
              <a:cs typeface="Calibri" panose="020F0502020204030204"/>
            </a:endParaRPr>
          </a:p>
        </p:txBody>
      </p:sp>
      <p:pic>
        <p:nvPicPr>
          <p:cNvPr id="3" name="Picture 5">
            <a:extLst>
              <a:ext uri="{FF2B5EF4-FFF2-40B4-BE49-F238E27FC236}">
                <a16:creationId xmlns:a16="http://schemas.microsoft.com/office/drawing/2014/main" id="{621D3C71-EBF7-4B23-92B4-E8E7B2EF9D10}"/>
              </a:ext>
            </a:extLst>
          </p:cNvPr>
          <p:cNvPicPr>
            <a:picLocks noChangeAspect="1"/>
          </p:cNvPicPr>
          <p:nvPr/>
        </p:nvPicPr>
        <p:blipFill rotWithShape="1">
          <a:blip r:embed="rId2"/>
          <a:srcRect l="50385" t="-553" r="29423" b="2744"/>
          <a:stretch/>
        </p:blipFill>
        <p:spPr>
          <a:xfrm>
            <a:off x="7675658" y="2071316"/>
            <a:ext cx="3938998" cy="4006767"/>
          </a:xfrm>
          <a:prstGeom prst="rect">
            <a:avLst/>
          </a:prstGeom>
        </p:spPr>
      </p:pic>
    </p:spTree>
    <p:extLst>
      <p:ext uri="{BB962C8B-B14F-4D97-AF65-F5344CB8AC3E}">
        <p14:creationId xmlns:p14="http://schemas.microsoft.com/office/powerpoint/2010/main" val="3764828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Facts You Need to Know</vt:lpstr>
      <vt:lpstr>Who is Covered?</vt:lpstr>
      <vt:lpstr>Prohibited Lease Terms</vt:lpstr>
      <vt:lpstr>Lockouts Are Illegal</vt:lpstr>
      <vt:lpstr>Notices to Know</vt:lpstr>
      <vt:lpstr>You Have the Right to a Habitable Unit </vt:lpstr>
      <vt:lpstr>You Have the Right to a Habitable Unit </vt:lpstr>
      <vt:lpstr>Abandoned or Destroyed Property</vt:lpstr>
      <vt:lpstr>Tenant's Rights to Know</vt:lpstr>
      <vt:lpstr>Tenant Responsibilities</vt:lpstr>
      <vt:lpstr>Tenants Must Pay Rent, But Not be Punished if They Can't Afford it  </vt:lpstr>
      <vt:lpstr>Tenant Remedies </vt:lpstr>
      <vt:lpstr>Legal Resources</vt:lpstr>
      <vt:lpstr>Commissioner Scott Britton Scott.Britton@cookcountyil.gov (847) 729-9300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Kaviar (Board of Commissioners)</dc:creator>
  <cp:revision>1</cp:revision>
  <dcterms:created xsi:type="dcterms:W3CDTF">2021-01-25T22:58:32Z</dcterms:created>
  <dcterms:modified xsi:type="dcterms:W3CDTF">2021-04-27T20:05:50Z</dcterms:modified>
</cp:coreProperties>
</file>